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6" r:id="rId3"/>
    <p:sldId id="300" r:id="rId4"/>
    <p:sldId id="308" r:id="rId5"/>
    <p:sldId id="309" r:id="rId6"/>
    <p:sldId id="314" r:id="rId7"/>
    <p:sldId id="318" r:id="rId8"/>
    <p:sldId id="319" r:id="rId9"/>
    <p:sldId id="315" r:id="rId10"/>
    <p:sldId id="316" r:id="rId11"/>
    <p:sldId id="298" r:id="rId12"/>
    <p:sldId id="275" r:id="rId13"/>
    <p:sldId id="285" r:id="rId14"/>
    <p:sldId id="274" r:id="rId15"/>
    <p:sldId id="279" r:id="rId16"/>
    <p:sldId id="320" r:id="rId17"/>
    <p:sldId id="299" r:id="rId18"/>
    <p:sldId id="286" r:id="rId19"/>
    <p:sldId id="289" r:id="rId20"/>
    <p:sldId id="290" r:id="rId21"/>
    <p:sldId id="292" r:id="rId22"/>
    <p:sldId id="291" r:id="rId23"/>
    <p:sldId id="276" r:id="rId24"/>
    <p:sldId id="301" r:id="rId25"/>
    <p:sldId id="302" r:id="rId26"/>
    <p:sldId id="303" r:id="rId27"/>
    <p:sldId id="283" r:id="rId28"/>
    <p:sldId id="277" r:id="rId29"/>
    <p:sldId id="257" r:id="rId30"/>
    <p:sldId id="280" r:id="rId31"/>
    <p:sldId id="293" r:id="rId32"/>
    <p:sldId id="270" r:id="rId33"/>
    <p:sldId id="268" r:id="rId34"/>
    <p:sldId id="304" r:id="rId35"/>
    <p:sldId id="305" r:id="rId36"/>
    <p:sldId id="306" r:id="rId37"/>
    <p:sldId id="307" r:id="rId38"/>
    <p:sldId id="310" r:id="rId39"/>
    <p:sldId id="313" r:id="rId40"/>
    <p:sldId id="273" r:id="rId41"/>
    <p:sldId id="258" r:id="rId42"/>
    <p:sldId id="282" r:id="rId43"/>
    <p:sldId id="259" r:id="rId44"/>
    <p:sldId id="272" r:id="rId45"/>
    <p:sldId id="260" r:id="rId46"/>
    <p:sldId id="271" r:id="rId47"/>
    <p:sldId id="262" r:id="rId48"/>
    <p:sldId id="264" r:id="rId49"/>
    <p:sldId id="265" r:id="rId50"/>
    <p:sldId id="312" r:id="rId51"/>
    <p:sldId id="311" r:id="rId52"/>
    <p:sldId id="267" r:id="rId53"/>
    <p:sldId id="294" r:id="rId54"/>
    <p:sldId id="281" r:id="rId55"/>
    <p:sldId id="278" r:id="rId56"/>
    <p:sldId id="284" r:id="rId57"/>
    <p:sldId id="295" r:id="rId58"/>
    <p:sldId id="296" r:id="rId59"/>
    <p:sldId id="288" r:id="rId60"/>
    <p:sldId id="287" r:id="rId61"/>
    <p:sldId id="322" r:id="rId62"/>
    <p:sldId id="321" r:id="rId63"/>
    <p:sldId id="297" r:id="rId6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9" autoAdjust="0"/>
    <p:restoredTop sz="94660"/>
  </p:normalViewPr>
  <p:slideViewPr>
    <p:cSldViewPr snapToGrid="0">
      <p:cViewPr varScale="1">
        <p:scale>
          <a:sx n="75" d="100"/>
          <a:sy n="75" d="100"/>
        </p:scale>
        <p:origin x="67" y="163"/>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C674A98-97DF-47C6-82C8-A45A1BC6C622}" type="doc">
      <dgm:prSet loTypeId="urn:microsoft.com/office/officeart/2008/layout/LinedList" loCatId="list" qsTypeId="urn:microsoft.com/office/officeart/2005/8/quickstyle/simple2" qsCatId="simple" csTypeId="urn:microsoft.com/office/officeart/2005/8/colors/colorful2" csCatId="colorful" phldr="1"/>
      <dgm:spPr/>
      <dgm:t>
        <a:bodyPr/>
        <a:lstStyle/>
        <a:p>
          <a:endParaRPr lang="en-US"/>
        </a:p>
      </dgm:t>
    </dgm:pt>
    <dgm:pt modelId="{10D364A6-DBBA-4F06-9264-29DBBFE6031E}">
      <dgm:prSet/>
      <dgm:spPr/>
      <dgm:t>
        <a:bodyPr/>
        <a:lstStyle/>
        <a:p>
          <a:endParaRPr lang="en-US"/>
        </a:p>
      </dgm:t>
    </dgm:pt>
    <dgm:pt modelId="{8C52EC97-6A62-432D-9960-C057D8EABDFD}" type="parTrans" cxnId="{8A408A5F-E26D-426C-9677-155A18BAD456}">
      <dgm:prSet/>
      <dgm:spPr/>
      <dgm:t>
        <a:bodyPr/>
        <a:lstStyle/>
        <a:p>
          <a:endParaRPr lang="en-US"/>
        </a:p>
      </dgm:t>
    </dgm:pt>
    <dgm:pt modelId="{60FD2806-78FE-4BD3-B155-9067F5ADCCB3}" type="sibTrans" cxnId="{8A408A5F-E26D-426C-9677-155A18BAD456}">
      <dgm:prSet/>
      <dgm:spPr/>
      <dgm:t>
        <a:bodyPr/>
        <a:lstStyle/>
        <a:p>
          <a:endParaRPr lang="en-US"/>
        </a:p>
      </dgm:t>
    </dgm:pt>
    <dgm:pt modelId="{87E2D884-59D3-47AF-819B-D7E34A213487}">
      <dgm:prSet/>
      <dgm:spPr/>
      <dgm:t>
        <a:bodyPr/>
        <a:lstStyle/>
        <a:p>
          <a:r>
            <a:rPr lang="en-CA"/>
            <a:t>1.</a:t>
          </a:r>
          <a:r>
            <a:rPr lang="en-CA" b="0"/>
            <a:t>லோப்பர் றோச் – பள்ளிமுனை, மன்னார் 1888-1838   </a:t>
          </a:r>
          <a:endParaRPr lang="en-US" b="0"/>
        </a:p>
      </dgm:t>
    </dgm:pt>
    <dgm:pt modelId="{9A58BF79-1D21-46A3-AB90-31129593D7D5}" type="parTrans" cxnId="{DD071121-1E2D-4919-A2D9-CB36B514A002}">
      <dgm:prSet/>
      <dgm:spPr/>
      <dgm:t>
        <a:bodyPr/>
        <a:lstStyle/>
        <a:p>
          <a:endParaRPr lang="en-US"/>
        </a:p>
      </dgm:t>
    </dgm:pt>
    <dgm:pt modelId="{E48D5C81-C809-4C78-9BDE-1500087437AF}" type="sibTrans" cxnId="{DD071121-1E2D-4919-A2D9-CB36B514A002}">
      <dgm:prSet/>
      <dgm:spPr/>
      <dgm:t>
        <a:bodyPr/>
        <a:lstStyle/>
        <a:p>
          <a:endParaRPr lang="en-US"/>
        </a:p>
      </dgm:t>
    </dgm:pt>
    <dgm:pt modelId="{59B8DDF8-972F-4524-9479-5343D7ABB4FC}">
      <dgm:prSet/>
      <dgm:spPr/>
      <dgm:t>
        <a:bodyPr/>
        <a:lstStyle/>
        <a:p>
          <a:r>
            <a:rPr lang="en-CA"/>
            <a:t>2.அந்தோனி செபஸ்தியன்  - காத்தான் குளம் (1869-1954)</a:t>
          </a:r>
          <a:endParaRPr lang="en-US"/>
        </a:p>
      </dgm:t>
    </dgm:pt>
    <dgm:pt modelId="{07F26E1E-1961-4554-A43A-CCEE7114A15D}" type="parTrans" cxnId="{75384BF9-1FFE-458A-84F7-2355E96D3081}">
      <dgm:prSet/>
      <dgm:spPr/>
      <dgm:t>
        <a:bodyPr/>
        <a:lstStyle/>
        <a:p>
          <a:endParaRPr lang="en-US"/>
        </a:p>
      </dgm:t>
    </dgm:pt>
    <dgm:pt modelId="{C42792CE-08B6-4E98-9E1C-924F1D68C18F}" type="sibTrans" cxnId="{75384BF9-1FFE-458A-84F7-2355E96D3081}">
      <dgm:prSet/>
      <dgm:spPr/>
      <dgm:t>
        <a:bodyPr/>
        <a:lstStyle/>
        <a:p>
          <a:endParaRPr lang="en-US"/>
        </a:p>
      </dgm:t>
    </dgm:pt>
    <dgm:pt modelId="{939A06D9-649A-425C-B9A9-1A290CF338AC}">
      <dgm:prSet/>
      <dgm:spPr/>
      <dgm:t>
        <a:bodyPr/>
        <a:lstStyle/>
        <a:p>
          <a:r>
            <a:rPr lang="en-CA"/>
            <a:t>3.கிறிஸதோப்பு மரியாம்பிள்ளை-முத்தரிப்பு (1880-1935)</a:t>
          </a:r>
          <a:endParaRPr lang="en-US"/>
        </a:p>
      </dgm:t>
    </dgm:pt>
    <dgm:pt modelId="{D518761B-EEA4-4F17-9629-696EC44BEE3E}" type="parTrans" cxnId="{7F68F5A2-FE6E-4A95-9959-B37210BA9AA6}">
      <dgm:prSet/>
      <dgm:spPr/>
      <dgm:t>
        <a:bodyPr/>
        <a:lstStyle/>
        <a:p>
          <a:endParaRPr lang="en-US"/>
        </a:p>
      </dgm:t>
    </dgm:pt>
    <dgm:pt modelId="{A1B49F05-AFD1-4F75-8E78-DA90794E711E}" type="sibTrans" cxnId="{7F68F5A2-FE6E-4A95-9959-B37210BA9AA6}">
      <dgm:prSet/>
      <dgm:spPr/>
      <dgm:t>
        <a:bodyPr/>
        <a:lstStyle/>
        <a:p>
          <a:endParaRPr lang="en-US"/>
        </a:p>
      </dgm:t>
    </dgm:pt>
    <dgm:pt modelId="{7A94A565-7B68-4ACA-8E19-4370D11C4AB1}">
      <dgm:prSet/>
      <dgm:spPr/>
      <dgm:t>
        <a:bodyPr/>
        <a:lstStyle/>
        <a:p>
          <a:r>
            <a:rPr lang="en-CA"/>
            <a:t>4</a:t>
          </a:r>
          <a:r>
            <a:rPr lang="en-CA" b="1"/>
            <a:t>.மீரா முகைதீன் –எருக்கலம்பிட்டி (1884-1974)</a:t>
          </a:r>
          <a:endParaRPr lang="en-US" b="1"/>
        </a:p>
      </dgm:t>
    </dgm:pt>
    <dgm:pt modelId="{68FFEF53-57B9-441D-B601-74DB7BA1D974}" type="parTrans" cxnId="{AB4E1A47-C312-432B-9A41-7035B18D5C1E}">
      <dgm:prSet/>
      <dgm:spPr/>
      <dgm:t>
        <a:bodyPr/>
        <a:lstStyle/>
        <a:p>
          <a:endParaRPr lang="en-US"/>
        </a:p>
      </dgm:t>
    </dgm:pt>
    <dgm:pt modelId="{BE17B959-6D8D-4CE1-9972-3526617EE3FA}" type="sibTrans" cxnId="{AB4E1A47-C312-432B-9A41-7035B18D5C1E}">
      <dgm:prSet/>
      <dgm:spPr/>
      <dgm:t>
        <a:bodyPr/>
        <a:lstStyle/>
        <a:p>
          <a:endParaRPr lang="en-US"/>
        </a:p>
      </dgm:t>
    </dgm:pt>
    <dgm:pt modelId="{3269E660-373B-4040-93C8-12C69470BB97}">
      <dgm:prSet/>
      <dgm:spPr/>
      <dgm:t>
        <a:bodyPr/>
        <a:lstStyle/>
        <a:p>
          <a:r>
            <a:rPr lang="en-CA"/>
            <a:t>5.அந்தோனி கபிரியேற்பிள்ளை  -முள்ளிக்குளம் சிலாவத்துறை 1890-1970</a:t>
          </a:r>
          <a:endParaRPr lang="en-US"/>
        </a:p>
      </dgm:t>
    </dgm:pt>
    <dgm:pt modelId="{0E9297B0-F120-490D-B0D9-D8CB0C3F85C1}" type="parTrans" cxnId="{8139D6B1-2923-435E-AF18-814AE559671E}">
      <dgm:prSet/>
      <dgm:spPr/>
      <dgm:t>
        <a:bodyPr/>
        <a:lstStyle/>
        <a:p>
          <a:endParaRPr lang="en-US"/>
        </a:p>
      </dgm:t>
    </dgm:pt>
    <dgm:pt modelId="{FE951521-B201-4580-B9F2-123441F42085}" type="sibTrans" cxnId="{8139D6B1-2923-435E-AF18-814AE559671E}">
      <dgm:prSet/>
      <dgm:spPr/>
      <dgm:t>
        <a:bodyPr/>
        <a:lstStyle/>
        <a:p>
          <a:endParaRPr lang="en-US"/>
        </a:p>
      </dgm:t>
    </dgm:pt>
    <dgm:pt modelId="{31944723-861A-440B-89E1-46470243CD0A}">
      <dgm:prSet/>
      <dgm:spPr/>
      <dgm:t>
        <a:bodyPr/>
        <a:lstStyle/>
        <a:p>
          <a:r>
            <a:rPr lang="en-CA"/>
            <a:t>6.கபிரியேற்பிள்ளை மரிசால்பிள்ளை பெரியகட்டைக் காடு 1904-1985</a:t>
          </a:r>
          <a:endParaRPr lang="en-US"/>
        </a:p>
      </dgm:t>
    </dgm:pt>
    <dgm:pt modelId="{383FC3AA-C211-4210-8B32-69B5E9AA324A}" type="parTrans" cxnId="{9428AA78-72E3-4F6A-914A-61B627D00F9B}">
      <dgm:prSet/>
      <dgm:spPr/>
      <dgm:t>
        <a:bodyPr/>
        <a:lstStyle/>
        <a:p>
          <a:endParaRPr lang="en-US"/>
        </a:p>
      </dgm:t>
    </dgm:pt>
    <dgm:pt modelId="{202A5D45-C48F-4721-8E37-EDA7F0277893}" type="sibTrans" cxnId="{9428AA78-72E3-4F6A-914A-61B627D00F9B}">
      <dgm:prSet/>
      <dgm:spPr/>
      <dgm:t>
        <a:bodyPr/>
        <a:lstStyle/>
        <a:p>
          <a:endParaRPr lang="en-US"/>
        </a:p>
      </dgm:t>
    </dgm:pt>
    <dgm:pt modelId="{C835510A-3CDE-4454-87BF-6C1104D29C25}">
      <dgm:prSet/>
      <dgm:spPr/>
      <dgm:t>
        <a:bodyPr/>
        <a:lstStyle/>
        <a:p>
          <a:r>
            <a:rPr lang="en-CA"/>
            <a:t>7.கயித்தான் இசக்கியேல் மொத்தம்-காத்தான் குளம்  1911-1978</a:t>
          </a:r>
          <a:endParaRPr lang="en-US"/>
        </a:p>
      </dgm:t>
    </dgm:pt>
    <dgm:pt modelId="{ECD34E52-0FAC-469F-A9EC-970E5F22B8E1}" type="parTrans" cxnId="{CC9F3E6B-73FD-4ABF-AC06-1AB111C9884D}">
      <dgm:prSet/>
      <dgm:spPr/>
      <dgm:t>
        <a:bodyPr/>
        <a:lstStyle/>
        <a:p>
          <a:endParaRPr lang="en-US"/>
        </a:p>
      </dgm:t>
    </dgm:pt>
    <dgm:pt modelId="{7A4A2A40-5571-4DFB-99FF-B830B153D33C}" type="sibTrans" cxnId="{CC9F3E6B-73FD-4ABF-AC06-1AB111C9884D}">
      <dgm:prSet/>
      <dgm:spPr/>
      <dgm:t>
        <a:bodyPr/>
        <a:lstStyle/>
        <a:p>
          <a:endParaRPr lang="en-US"/>
        </a:p>
      </dgm:t>
    </dgm:pt>
    <dgm:pt modelId="{560D8ADD-ADAD-4DC8-AFA2-69501406BD3B}">
      <dgm:prSet/>
      <dgm:spPr/>
      <dgm:t>
        <a:bodyPr/>
        <a:lstStyle/>
        <a:p>
          <a:r>
            <a:rPr lang="en-CA"/>
            <a:t>8</a:t>
          </a:r>
          <a:r>
            <a:rPr lang="en-CA" b="1"/>
            <a:t>.முகமது  காசிம் ஆலிம் – விடத்தல்தீவு 1912-1987</a:t>
          </a:r>
          <a:endParaRPr lang="en-US" b="1"/>
        </a:p>
      </dgm:t>
    </dgm:pt>
    <dgm:pt modelId="{2E6D3AD1-5A15-4AC1-B9A4-04A5CC22B0DD}" type="parTrans" cxnId="{68775B75-2D9D-4C2D-BD57-E6AEDEDE96F8}">
      <dgm:prSet/>
      <dgm:spPr/>
      <dgm:t>
        <a:bodyPr/>
        <a:lstStyle/>
        <a:p>
          <a:endParaRPr lang="en-US"/>
        </a:p>
      </dgm:t>
    </dgm:pt>
    <dgm:pt modelId="{634BD095-EDA3-45FF-ADD7-CDC01C86557D}" type="sibTrans" cxnId="{68775B75-2D9D-4C2D-BD57-E6AEDEDE96F8}">
      <dgm:prSet/>
      <dgm:spPr/>
      <dgm:t>
        <a:bodyPr/>
        <a:lstStyle/>
        <a:p>
          <a:endParaRPr lang="en-US"/>
        </a:p>
      </dgm:t>
    </dgm:pt>
    <dgm:pt modelId="{B6C5C232-8F8C-449C-9B25-6032F8466C95}">
      <dgm:prSet/>
      <dgm:spPr/>
      <dgm:t>
        <a:bodyPr/>
        <a:lstStyle/>
        <a:p>
          <a:r>
            <a:rPr lang="en-CA"/>
            <a:t>9.சமியேல் பரகாசம்  - அடம்பன்தாழ்வு, வட்டக்கண்டல்  (1914-1986)</a:t>
          </a:r>
          <a:endParaRPr lang="en-US"/>
        </a:p>
      </dgm:t>
    </dgm:pt>
    <dgm:pt modelId="{B6E969B5-D0DC-4D22-9D94-693C5E789D0C}" type="parTrans" cxnId="{6A3C7C5F-F8D2-4C2B-B8F0-B2BED167A284}">
      <dgm:prSet/>
      <dgm:spPr/>
      <dgm:t>
        <a:bodyPr/>
        <a:lstStyle/>
        <a:p>
          <a:endParaRPr lang="en-US"/>
        </a:p>
      </dgm:t>
    </dgm:pt>
    <dgm:pt modelId="{59D92BF6-C241-4EF8-828C-69D5A1E21F40}" type="sibTrans" cxnId="{6A3C7C5F-F8D2-4C2B-B8F0-B2BED167A284}">
      <dgm:prSet/>
      <dgm:spPr/>
      <dgm:t>
        <a:bodyPr/>
        <a:lstStyle/>
        <a:p>
          <a:endParaRPr lang="en-US"/>
        </a:p>
      </dgm:t>
    </dgm:pt>
    <dgm:pt modelId="{AA77B3F8-AF80-48CD-BC9B-BBFA98A39192}">
      <dgm:prSet/>
      <dgm:spPr/>
      <dgm:t>
        <a:bodyPr/>
        <a:lstStyle/>
        <a:p>
          <a:r>
            <a:rPr lang="en-CA"/>
            <a:t>10.அவுறான்  செபஸ்தியான்  குரூஸ் – பேசாலை (1916-1989)</a:t>
          </a:r>
          <a:endParaRPr lang="en-US"/>
        </a:p>
      </dgm:t>
    </dgm:pt>
    <dgm:pt modelId="{EF608874-0D8B-48E0-91E4-18522F1768FF}" type="parTrans" cxnId="{5588F715-B1B0-4739-8ECE-7B80FD6BDFDC}">
      <dgm:prSet/>
      <dgm:spPr/>
      <dgm:t>
        <a:bodyPr/>
        <a:lstStyle/>
        <a:p>
          <a:endParaRPr lang="en-US"/>
        </a:p>
      </dgm:t>
    </dgm:pt>
    <dgm:pt modelId="{E4D21CDD-3DDC-47C9-95D1-A1F3966C1727}" type="sibTrans" cxnId="{5588F715-B1B0-4739-8ECE-7B80FD6BDFDC}">
      <dgm:prSet/>
      <dgm:spPr/>
      <dgm:t>
        <a:bodyPr/>
        <a:lstStyle/>
        <a:p>
          <a:endParaRPr lang="en-US"/>
        </a:p>
      </dgm:t>
    </dgm:pt>
    <dgm:pt modelId="{0BFB3C99-0C99-4FA8-8CE7-0C87DECB4B5B}">
      <dgm:prSet/>
      <dgm:spPr/>
      <dgm:t>
        <a:bodyPr/>
        <a:lstStyle/>
        <a:p>
          <a:r>
            <a:rPr lang="en-CA"/>
            <a:t>11.சுவாம்பிள்ளை  சந்தியாப்பிள்ளை -விடத்தல்தீவு (1917-2016)</a:t>
          </a:r>
          <a:endParaRPr lang="en-US"/>
        </a:p>
      </dgm:t>
    </dgm:pt>
    <dgm:pt modelId="{CEAAA457-6773-42DF-BB7E-8F34D7FB5F21}" type="parTrans" cxnId="{0D192A54-00B2-4791-86F2-35D58451F82B}">
      <dgm:prSet/>
      <dgm:spPr/>
      <dgm:t>
        <a:bodyPr/>
        <a:lstStyle/>
        <a:p>
          <a:endParaRPr lang="en-US"/>
        </a:p>
      </dgm:t>
    </dgm:pt>
    <dgm:pt modelId="{53478809-FF7C-48F2-A8D6-0D750A8EC103}" type="sibTrans" cxnId="{0D192A54-00B2-4791-86F2-35D58451F82B}">
      <dgm:prSet/>
      <dgm:spPr/>
      <dgm:t>
        <a:bodyPr/>
        <a:lstStyle/>
        <a:p>
          <a:endParaRPr lang="en-US"/>
        </a:p>
      </dgm:t>
    </dgm:pt>
    <dgm:pt modelId="{5C685CCE-EBA1-4FDB-9EE1-43EF23A8E118}">
      <dgm:prSet/>
      <dgm:spPr/>
      <dgm:t>
        <a:bodyPr/>
        <a:lstStyle/>
        <a:p>
          <a:r>
            <a:rPr lang="en-CA"/>
            <a:t>12.விசுவாசம் சந்தியோகு - ஆவணம், -நானாட்டான்  (1918-2001)	</a:t>
          </a:r>
          <a:endParaRPr lang="en-US"/>
        </a:p>
      </dgm:t>
    </dgm:pt>
    <dgm:pt modelId="{D3D74AEB-EDD2-4CC0-BF08-F50AD2E20A94}" type="parTrans" cxnId="{A371F31B-B74E-469E-9946-32F87233CFC5}">
      <dgm:prSet/>
      <dgm:spPr/>
      <dgm:t>
        <a:bodyPr/>
        <a:lstStyle/>
        <a:p>
          <a:endParaRPr lang="en-US"/>
        </a:p>
      </dgm:t>
    </dgm:pt>
    <dgm:pt modelId="{51B40C0E-E917-402A-9C44-405C418CD333}" type="sibTrans" cxnId="{A371F31B-B74E-469E-9946-32F87233CFC5}">
      <dgm:prSet/>
      <dgm:spPr/>
      <dgm:t>
        <a:bodyPr/>
        <a:lstStyle/>
        <a:p>
          <a:endParaRPr lang="en-US"/>
        </a:p>
      </dgm:t>
    </dgm:pt>
    <dgm:pt modelId="{C160D48B-E486-44FD-91D5-680A309BD2C6}">
      <dgm:prSet/>
      <dgm:spPr/>
      <dgm:t>
        <a:bodyPr/>
        <a:lstStyle/>
        <a:p>
          <a:r>
            <a:rPr lang="en-CA"/>
            <a:t>13.பிலிப்பு அந்தோனி சக்கரவர்த்தி -கருங்கண்டல், வட்டக்கண்டல் (1922-1995)</a:t>
          </a:r>
          <a:endParaRPr lang="en-US"/>
        </a:p>
      </dgm:t>
    </dgm:pt>
    <dgm:pt modelId="{1CF80089-FF32-415D-94CB-0B0836C689F4}" type="parTrans" cxnId="{5D1828E2-4C14-4F43-A63A-EB01403D651F}">
      <dgm:prSet/>
      <dgm:spPr/>
      <dgm:t>
        <a:bodyPr/>
        <a:lstStyle/>
        <a:p>
          <a:endParaRPr lang="en-CA"/>
        </a:p>
      </dgm:t>
    </dgm:pt>
    <dgm:pt modelId="{66C76962-C886-4EA5-B952-2CCAFD070786}" type="sibTrans" cxnId="{5D1828E2-4C14-4F43-A63A-EB01403D651F}">
      <dgm:prSet/>
      <dgm:spPr/>
      <dgm:t>
        <a:bodyPr/>
        <a:lstStyle/>
        <a:p>
          <a:endParaRPr lang="en-CA"/>
        </a:p>
      </dgm:t>
    </dgm:pt>
    <dgm:pt modelId="{F1120D7E-AD46-4FF8-A38F-E19720F743AF}">
      <dgm:prSet/>
      <dgm:spPr/>
      <dgm:t>
        <a:bodyPr/>
        <a:lstStyle/>
        <a:p>
          <a:r>
            <a:rPr lang="en-CA"/>
            <a:t>14.சாந்தன் பாவிலு -முருங்கன் (1924-1991)</a:t>
          </a:r>
          <a:endParaRPr lang="en-US"/>
        </a:p>
      </dgm:t>
    </dgm:pt>
    <dgm:pt modelId="{50F977D2-8335-4608-A12D-037DDE968FD3}" type="parTrans" cxnId="{56358214-98EF-4019-8B05-622E2BBE74C8}">
      <dgm:prSet/>
      <dgm:spPr/>
      <dgm:t>
        <a:bodyPr/>
        <a:lstStyle/>
        <a:p>
          <a:endParaRPr lang="en-CA"/>
        </a:p>
      </dgm:t>
    </dgm:pt>
    <dgm:pt modelId="{12492C98-85B9-429A-ADBC-00C5D8B0993C}" type="sibTrans" cxnId="{56358214-98EF-4019-8B05-622E2BBE74C8}">
      <dgm:prSet/>
      <dgm:spPr/>
      <dgm:t>
        <a:bodyPr/>
        <a:lstStyle/>
        <a:p>
          <a:endParaRPr lang="en-CA"/>
        </a:p>
      </dgm:t>
    </dgm:pt>
    <dgm:pt modelId="{E1CBE76C-1467-45E7-BFD8-CFCA6B28F854}" type="pres">
      <dgm:prSet presAssocID="{5C674A98-97DF-47C6-82C8-A45A1BC6C622}" presName="vert0" presStyleCnt="0">
        <dgm:presLayoutVars>
          <dgm:dir/>
          <dgm:animOne val="branch"/>
          <dgm:animLvl val="lvl"/>
        </dgm:presLayoutVars>
      </dgm:prSet>
      <dgm:spPr/>
    </dgm:pt>
    <dgm:pt modelId="{F2E92B9D-3448-460E-AD74-48B4E6E20045}" type="pres">
      <dgm:prSet presAssocID="{10D364A6-DBBA-4F06-9264-29DBBFE6031E}" presName="thickLine" presStyleLbl="alignNode1" presStyleIdx="0" presStyleCnt="15"/>
      <dgm:spPr/>
    </dgm:pt>
    <dgm:pt modelId="{63FBD02C-9C70-4C92-A1E1-F00648898380}" type="pres">
      <dgm:prSet presAssocID="{10D364A6-DBBA-4F06-9264-29DBBFE6031E}" presName="horz1" presStyleCnt="0"/>
      <dgm:spPr/>
    </dgm:pt>
    <dgm:pt modelId="{BCAAC812-B717-4E36-B026-81D284BEA413}" type="pres">
      <dgm:prSet presAssocID="{10D364A6-DBBA-4F06-9264-29DBBFE6031E}" presName="tx1" presStyleLbl="revTx" presStyleIdx="0" presStyleCnt="15"/>
      <dgm:spPr/>
    </dgm:pt>
    <dgm:pt modelId="{A7CB5C43-7D82-4523-B6E1-F8EFDD9CF8B6}" type="pres">
      <dgm:prSet presAssocID="{10D364A6-DBBA-4F06-9264-29DBBFE6031E}" presName="vert1" presStyleCnt="0"/>
      <dgm:spPr/>
    </dgm:pt>
    <dgm:pt modelId="{3522727A-EAE9-4FDD-9DFA-B8991FAA7837}" type="pres">
      <dgm:prSet presAssocID="{87E2D884-59D3-47AF-819B-D7E34A213487}" presName="thickLine" presStyleLbl="alignNode1" presStyleIdx="1" presStyleCnt="15"/>
      <dgm:spPr/>
    </dgm:pt>
    <dgm:pt modelId="{67736AB0-4B56-4C4E-992F-DE2860009D94}" type="pres">
      <dgm:prSet presAssocID="{87E2D884-59D3-47AF-819B-D7E34A213487}" presName="horz1" presStyleCnt="0"/>
      <dgm:spPr/>
    </dgm:pt>
    <dgm:pt modelId="{8042BBB2-12A5-4196-82D7-845745CF5DF9}" type="pres">
      <dgm:prSet presAssocID="{87E2D884-59D3-47AF-819B-D7E34A213487}" presName="tx1" presStyleLbl="revTx" presStyleIdx="1" presStyleCnt="15"/>
      <dgm:spPr/>
    </dgm:pt>
    <dgm:pt modelId="{183B00E9-51DE-473F-8497-560846782EFD}" type="pres">
      <dgm:prSet presAssocID="{87E2D884-59D3-47AF-819B-D7E34A213487}" presName="vert1" presStyleCnt="0"/>
      <dgm:spPr/>
    </dgm:pt>
    <dgm:pt modelId="{35B81C9E-4A8C-4507-A898-18F4EBA6DC10}" type="pres">
      <dgm:prSet presAssocID="{59B8DDF8-972F-4524-9479-5343D7ABB4FC}" presName="thickLine" presStyleLbl="alignNode1" presStyleIdx="2" presStyleCnt="15"/>
      <dgm:spPr/>
    </dgm:pt>
    <dgm:pt modelId="{EAA92702-C944-45A1-94D2-AD39B14876DD}" type="pres">
      <dgm:prSet presAssocID="{59B8DDF8-972F-4524-9479-5343D7ABB4FC}" presName="horz1" presStyleCnt="0"/>
      <dgm:spPr/>
    </dgm:pt>
    <dgm:pt modelId="{ED466E1C-0C8C-4054-84DA-06AEC41AB9FF}" type="pres">
      <dgm:prSet presAssocID="{59B8DDF8-972F-4524-9479-5343D7ABB4FC}" presName="tx1" presStyleLbl="revTx" presStyleIdx="2" presStyleCnt="15"/>
      <dgm:spPr/>
    </dgm:pt>
    <dgm:pt modelId="{4840DE3E-1DF5-45C2-AC39-FBB2D67B6DBC}" type="pres">
      <dgm:prSet presAssocID="{59B8DDF8-972F-4524-9479-5343D7ABB4FC}" presName="vert1" presStyleCnt="0"/>
      <dgm:spPr/>
    </dgm:pt>
    <dgm:pt modelId="{0870D6A5-D063-471A-BC66-70F2E3244133}" type="pres">
      <dgm:prSet presAssocID="{939A06D9-649A-425C-B9A9-1A290CF338AC}" presName="thickLine" presStyleLbl="alignNode1" presStyleIdx="3" presStyleCnt="15"/>
      <dgm:spPr/>
    </dgm:pt>
    <dgm:pt modelId="{0391D0A4-D88F-4DA7-99FE-7CA3F461E0F7}" type="pres">
      <dgm:prSet presAssocID="{939A06D9-649A-425C-B9A9-1A290CF338AC}" presName="horz1" presStyleCnt="0"/>
      <dgm:spPr/>
    </dgm:pt>
    <dgm:pt modelId="{B13FEBB9-B747-49E4-A0CB-DD7BB30A88A6}" type="pres">
      <dgm:prSet presAssocID="{939A06D9-649A-425C-B9A9-1A290CF338AC}" presName="tx1" presStyleLbl="revTx" presStyleIdx="3" presStyleCnt="15"/>
      <dgm:spPr/>
    </dgm:pt>
    <dgm:pt modelId="{82D22143-F76A-4120-834B-97B195941606}" type="pres">
      <dgm:prSet presAssocID="{939A06D9-649A-425C-B9A9-1A290CF338AC}" presName="vert1" presStyleCnt="0"/>
      <dgm:spPr/>
    </dgm:pt>
    <dgm:pt modelId="{2BEE5E01-2DB2-48F4-8DB2-854B024CDBA4}" type="pres">
      <dgm:prSet presAssocID="{7A94A565-7B68-4ACA-8E19-4370D11C4AB1}" presName="thickLine" presStyleLbl="alignNode1" presStyleIdx="4" presStyleCnt="15"/>
      <dgm:spPr/>
    </dgm:pt>
    <dgm:pt modelId="{5635475B-8897-42E1-9630-500D2EB57D3C}" type="pres">
      <dgm:prSet presAssocID="{7A94A565-7B68-4ACA-8E19-4370D11C4AB1}" presName="horz1" presStyleCnt="0"/>
      <dgm:spPr/>
    </dgm:pt>
    <dgm:pt modelId="{D0744A08-6241-4D80-A397-AB67E1975310}" type="pres">
      <dgm:prSet presAssocID="{7A94A565-7B68-4ACA-8E19-4370D11C4AB1}" presName="tx1" presStyleLbl="revTx" presStyleIdx="4" presStyleCnt="15"/>
      <dgm:spPr/>
    </dgm:pt>
    <dgm:pt modelId="{F6220DCF-CACD-4EF3-9F71-583AEA187823}" type="pres">
      <dgm:prSet presAssocID="{7A94A565-7B68-4ACA-8E19-4370D11C4AB1}" presName="vert1" presStyleCnt="0"/>
      <dgm:spPr/>
    </dgm:pt>
    <dgm:pt modelId="{9A6CAC77-8439-4757-84D5-EB3F28DE4584}" type="pres">
      <dgm:prSet presAssocID="{3269E660-373B-4040-93C8-12C69470BB97}" presName="thickLine" presStyleLbl="alignNode1" presStyleIdx="5" presStyleCnt="15"/>
      <dgm:spPr/>
    </dgm:pt>
    <dgm:pt modelId="{B0A7D0E7-92D7-46DC-8E5E-BF7C68722558}" type="pres">
      <dgm:prSet presAssocID="{3269E660-373B-4040-93C8-12C69470BB97}" presName="horz1" presStyleCnt="0"/>
      <dgm:spPr/>
    </dgm:pt>
    <dgm:pt modelId="{ED6B0A90-57D7-4AC8-BC27-71FDFF664F59}" type="pres">
      <dgm:prSet presAssocID="{3269E660-373B-4040-93C8-12C69470BB97}" presName="tx1" presStyleLbl="revTx" presStyleIdx="5" presStyleCnt="15"/>
      <dgm:spPr/>
    </dgm:pt>
    <dgm:pt modelId="{F66E945D-AE5A-40F2-B781-6CBA1E976E76}" type="pres">
      <dgm:prSet presAssocID="{3269E660-373B-4040-93C8-12C69470BB97}" presName="vert1" presStyleCnt="0"/>
      <dgm:spPr/>
    </dgm:pt>
    <dgm:pt modelId="{1DEEA4D8-8299-4AF2-9344-4E70EBE38C0A}" type="pres">
      <dgm:prSet presAssocID="{31944723-861A-440B-89E1-46470243CD0A}" presName="thickLine" presStyleLbl="alignNode1" presStyleIdx="6" presStyleCnt="15"/>
      <dgm:spPr/>
    </dgm:pt>
    <dgm:pt modelId="{D8A4FBF1-E9DC-4284-B920-A2B3BF1C6A3F}" type="pres">
      <dgm:prSet presAssocID="{31944723-861A-440B-89E1-46470243CD0A}" presName="horz1" presStyleCnt="0"/>
      <dgm:spPr/>
    </dgm:pt>
    <dgm:pt modelId="{DAA526DB-7703-4631-BFD5-62BC3E1E15BE}" type="pres">
      <dgm:prSet presAssocID="{31944723-861A-440B-89E1-46470243CD0A}" presName="tx1" presStyleLbl="revTx" presStyleIdx="6" presStyleCnt="15"/>
      <dgm:spPr/>
    </dgm:pt>
    <dgm:pt modelId="{1B57664B-CE6B-4E96-A2D3-074225083A62}" type="pres">
      <dgm:prSet presAssocID="{31944723-861A-440B-89E1-46470243CD0A}" presName="vert1" presStyleCnt="0"/>
      <dgm:spPr/>
    </dgm:pt>
    <dgm:pt modelId="{B88BD792-FC0C-4665-B16E-DD37723F5092}" type="pres">
      <dgm:prSet presAssocID="{C835510A-3CDE-4454-87BF-6C1104D29C25}" presName="thickLine" presStyleLbl="alignNode1" presStyleIdx="7" presStyleCnt="15"/>
      <dgm:spPr/>
    </dgm:pt>
    <dgm:pt modelId="{9998F1DE-6C05-40BC-A742-9000DC36F12E}" type="pres">
      <dgm:prSet presAssocID="{C835510A-3CDE-4454-87BF-6C1104D29C25}" presName="horz1" presStyleCnt="0"/>
      <dgm:spPr/>
    </dgm:pt>
    <dgm:pt modelId="{ABE5AC07-C612-4F41-8C23-7192AA73A154}" type="pres">
      <dgm:prSet presAssocID="{C835510A-3CDE-4454-87BF-6C1104D29C25}" presName="tx1" presStyleLbl="revTx" presStyleIdx="7" presStyleCnt="15"/>
      <dgm:spPr/>
    </dgm:pt>
    <dgm:pt modelId="{4FAF966B-17AE-47D2-B2A3-27F12BA0C477}" type="pres">
      <dgm:prSet presAssocID="{C835510A-3CDE-4454-87BF-6C1104D29C25}" presName="vert1" presStyleCnt="0"/>
      <dgm:spPr/>
    </dgm:pt>
    <dgm:pt modelId="{2585010B-40F3-4249-A89F-2EE899FDAD1F}" type="pres">
      <dgm:prSet presAssocID="{560D8ADD-ADAD-4DC8-AFA2-69501406BD3B}" presName="thickLine" presStyleLbl="alignNode1" presStyleIdx="8" presStyleCnt="15"/>
      <dgm:spPr/>
    </dgm:pt>
    <dgm:pt modelId="{F9688605-662D-4AD2-BDB0-891B667EEB2B}" type="pres">
      <dgm:prSet presAssocID="{560D8ADD-ADAD-4DC8-AFA2-69501406BD3B}" presName="horz1" presStyleCnt="0"/>
      <dgm:spPr/>
    </dgm:pt>
    <dgm:pt modelId="{59376933-9A5D-474A-A233-085A72E07D4A}" type="pres">
      <dgm:prSet presAssocID="{560D8ADD-ADAD-4DC8-AFA2-69501406BD3B}" presName="tx1" presStyleLbl="revTx" presStyleIdx="8" presStyleCnt="15"/>
      <dgm:spPr/>
    </dgm:pt>
    <dgm:pt modelId="{6566ABF6-F6D4-4991-9EFF-FDB7F9EC43D5}" type="pres">
      <dgm:prSet presAssocID="{560D8ADD-ADAD-4DC8-AFA2-69501406BD3B}" presName="vert1" presStyleCnt="0"/>
      <dgm:spPr/>
    </dgm:pt>
    <dgm:pt modelId="{4FEAEB3D-59EC-42A5-AFA9-4C747CA7E62C}" type="pres">
      <dgm:prSet presAssocID="{B6C5C232-8F8C-449C-9B25-6032F8466C95}" presName="thickLine" presStyleLbl="alignNode1" presStyleIdx="9" presStyleCnt="15"/>
      <dgm:spPr/>
    </dgm:pt>
    <dgm:pt modelId="{76F182F3-CDDE-4AAE-837C-F5C3433E9611}" type="pres">
      <dgm:prSet presAssocID="{B6C5C232-8F8C-449C-9B25-6032F8466C95}" presName="horz1" presStyleCnt="0"/>
      <dgm:spPr/>
    </dgm:pt>
    <dgm:pt modelId="{BFE06761-5C22-433D-B7B5-7A58EF0DFA20}" type="pres">
      <dgm:prSet presAssocID="{B6C5C232-8F8C-449C-9B25-6032F8466C95}" presName="tx1" presStyleLbl="revTx" presStyleIdx="9" presStyleCnt="15"/>
      <dgm:spPr/>
    </dgm:pt>
    <dgm:pt modelId="{C525BACA-D076-4D67-9658-BF3C9DBB0342}" type="pres">
      <dgm:prSet presAssocID="{B6C5C232-8F8C-449C-9B25-6032F8466C95}" presName="vert1" presStyleCnt="0"/>
      <dgm:spPr/>
    </dgm:pt>
    <dgm:pt modelId="{E050CF40-2A59-4C12-8998-BB1ABABD0D04}" type="pres">
      <dgm:prSet presAssocID="{AA77B3F8-AF80-48CD-BC9B-BBFA98A39192}" presName="thickLine" presStyleLbl="alignNode1" presStyleIdx="10" presStyleCnt="15"/>
      <dgm:spPr/>
    </dgm:pt>
    <dgm:pt modelId="{A3498853-42C2-46C0-B973-45D9CE74E16B}" type="pres">
      <dgm:prSet presAssocID="{AA77B3F8-AF80-48CD-BC9B-BBFA98A39192}" presName="horz1" presStyleCnt="0"/>
      <dgm:spPr/>
    </dgm:pt>
    <dgm:pt modelId="{AC398611-536B-4419-B3C8-CDA5BA01C3A3}" type="pres">
      <dgm:prSet presAssocID="{AA77B3F8-AF80-48CD-BC9B-BBFA98A39192}" presName="tx1" presStyleLbl="revTx" presStyleIdx="10" presStyleCnt="15"/>
      <dgm:spPr/>
    </dgm:pt>
    <dgm:pt modelId="{B39A92FF-85E8-409C-89EB-3CAAA4E220FD}" type="pres">
      <dgm:prSet presAssocID="{AA77B3F8-AF80-48CD-BC9B-BBFA98A39192}" presName="vert1" presStyleCnt="0"/>
      <dgm:spPr/>
    </dgm:pt>
    <dgm:pt modelId="{F23D62F1-6C32-4359-A9C9-25DEAFD84C90}" type="pres">
      <dgm:prSet presAssocID="{0BFB3C99-0C99-4FA8-8CE7-0C87DECB4B5B}" presName="thickLine" presStyleLbl="alignNode1" presStyleIdx="11" presStyleCnt="15"/>
      <dgm:spPr/>
    </dgm:pt>
    <dgm:pt modelId="{5F0C513E-0D73-4A98-8121-8002349FA673}" type="pres">
      <dgm:prSet presAssocID="{0BFB3C99-0C99-4FA8-8CE7-0C87DECB4B5B}" presName="horz1" presStyleCnt="0"/>
      <dgm:spPr/>
    </dgm:pt>
    <dgm:pt modelId="{46B520EB-ECCF-43A8-B921-FC1BC5EDE828}" type="pres">
      <dgm:prSet presAssocID="{0BFB3C99-0C99-4FA8-8CE7-0C87DECB4B5B}" presName="tx1" presStyleLbl="revTx" presStyleIdx="11" presStyleCnt="15"/>
      <dgm:spPr/>
    </dgm:pt>
    <dgm:pt modelId="{978DF49D-4857-441C-BF64-4E62C5BD7A29}" type="pres">
      <dgm:prSet presAssocID="{0BFB3C99-0C99-4FA8-8CE7-0C87DECB4B5B}" presName="vert1" presStyleCnt="0"/>
      <dgm:spPr/>
    </dgm:pt>
    <dgm:pt modelId="{7B7A7574-7E73-4933-A91E-A8934E71FB83}" type="pres">
      <dgm:prSet presAssocID="{5C685CCE-EBA1-4FDB-9EE1-43EF23A8E118}" presName="thickLine" presStyleLbl="alignNode1" presStyleIdx="12" presStyleCnt="15"/>
      <dgm:spPr/>
    </dgm:pt>
    <dgm:pt modelId="{AF9FC6B8-E43D-48A4-8ED1-3892145DA02B}" type="pres">
      <dgm:prSet presAssocID="{5C685CCE-EBA1-4FDB-9EE1-43EF23A8E118}" presName="horz1" presStyleCnt="0"/>
      <dgm:spPr/>
    </dgm:pt>
    <dgm:pt modelId="{BFAD9C82-CA08-44DB-A2E2-9338CF72D670}" type="pres">
      <dgm:prSet presAssocID="{5C685CCE-EBA1-4FDB-9EE1-43EF23A8E118}" presName="tx1" presStyleLbl="revTx" presStyleIdx="12" presStyleCnt="15"/>
      <dgm:spPr/>
    </dgm:pt>
    <dgm:pt modelId="{E2F6377E-A8D9-4024-B3F7-41899470BA73}" type="pres">
      <dgm:prSet presAssocID="{5C685CCE-EBA1-4FDB-9EE1-43EF23A8E118}" presName="vert1" presStyleCnt="0"/>
      <dgm:spPr/>
    </dgm:pt>
    <dgm:pt modelId="{E5F5619D-D284-4C7F-8CAF-C7FC94B07BE4}" type="pres">
      <dgm:prSet presAssocID="{C160D48B-E486-44FD-91D5-680A309BD2C6}" presName="thickLine" presStyleLbl="alignNode1" presStyleIdx="13" presStyleCnt="15"/>
      <dgm:spPr/>
    </dgm:pt>
    <dgm:pt modelId="{8028D008-22F7-48BE-BC97-AE95910A4629}" type="pres">
      <dgm:prSet presAssocID="{C160D48B-E486-44FD-91D5-680A309BD2C6}" presName="horz1" presStyleCnt="0"/>
      <dgm:spPr/>
    </dgm:pt>
    <dgm:pt modelId="{79E622E5-5159-4683-ACE3-CD141B35C23A}" type="pres">
      <dgm:prSet presAssocID="{C160D48B-E486-44FD-91D5-680A309BD2C6}" presName="tx1" presStyleLbl="revTx" presStyleIdx="13" presStyleCnt="15"/>
      <dgm:spPr/>
    </dgm:pt>
    <dgm:pt modelId="{857FB109-007B-45F2-B3C9-C4BC8DAD243A}" type="pres">
      <dgm:prSet presAssocID="{C160D48B-E486-44FD-91D5-680A309BD2C6}" presName="vert1" presStyleCnt="0"/>
      <dgm:spPr/>
    </dgm:pt>
    <dgm:pt modelId="{04CAAC2D-67A9-4A88-AC1B-6FF8C1E81349}" type="pres">
      <dgm:prSet presAssocID="{F1120D7E-AD46-4FF8-A38F-E19720F743AF}" presName="thickLine" presStyleLbl="alignNode1" presStyleIdx="14" presStyleCnt="15"/>
      <dgm:spPr/>
    </dgm:pt>
    <dgm:pt modelId="{79084896-7C5E-4770-82BE-CABF7B454995}" type="pres">
      <dgm:prSet presAssocID="{F1120D7E-AD46-4FF8-A38F-E19720F743AF}" presName="horz1" presStyleCnt="0"/>
      <dgm:spPr/>
    </dgm:pt>
    <dgm:pt modelId="{24CE47D8-DFA2-446E-8656-6A5639BCECF3}" type="pres">
      <dgm:prSet presAssocID="{F1120D7E-AD46-4FF8-A38F-E19720F743AF}" presName="tx1" presStyleLbl="revTx" presStyleIdx="14" presStyleCnt="15"/>
      <dgm:spPr/>
    </dgm:pt>
    <dgm:pt modelId="{29810C62-D6A6-4483-8DF3-CEC1A53BCD5D}" type="pres">
      <dgm:prSet presAssocID="{F1120D7E-AD46-4FF8-A38F-E19720F743AF}" presName="vert1" presStyleCnt="0"/>
      <dgm:spPr/>
    </dgm:pt>
  </dgm:ptLst>
  <dgm:cxnLst>
    <dgm:cxn modelId="{56358214-98EF-4019-8B05-622E2BBE74C8}" srcId="{5C674A98-97DF-47C6-82C8-A45A1BC6C622}" destId="{F1120D7E-AD46-4FF8-A38F-E19720F743AF}" srcOrd="14" destOrd="0" parTransId="{50F977D2-8335-4608-A12D-037DDE968FD3}" sibTransId="{12492C98-85B9-429A-ADBC-00C5D8B0993C}"/>
    <dgm:cxn modelId="{5588F715-B1B0-4739-8ECE-7B80FD6BDFDC}" srcId="{5C674A98-97DF-47C6-82C8-A45A1BC6C622}" destId="{AA77B3F8-AF80-48CD-BC9B-BBFA98A39192}" srcOrd="10" destOrd="0" parTransId="{EF608874-0D8B-48E0-91E4-18522F1768FF}" sibTransId="{E4D21CDD-3DDC-47C9-95D1-A1F3966C1727}"/>
    <dgm:cxn modelId="{A371F31B-B74E-469E-9946-32F87233CFC5}" srcId="{5C674A98-97DF-47C6-82C8-A45A1BC6C622}" destId="{5C685CCE-EBA1-4FDB-9EE1-43EF23A8E118}" srcOrd="12" destOrd="0" parTransId="{D3D74AEB-EDD2-4CC0-BF08-F50AD2E20A94}" sibTransId="{51B40C0E-E917-402A-9C44-405C418CD333}"/>
    <dgm:cxn modelId="{DD071121-1E2D-4919-A2D9-CB36B514A002}" srcId="{5C674A98-97DF-47C6-82C8-A45A1BC6C622}" destId="{87E2D884-59D3-47AF-819B-D7E34A213487}" srcOrd="1" destOrd="0" parTransId="{9A58BF79-1D21-46A3-AB90-31129593D7D5}" sibTransId="{E48D5C81-C809-4C78-9BDE-1500087437AF}"/>
    <dgm:cxn modelId="{6A3C7C5F-F8D2-4C2B-B8F0-B2BED167A284}" srcId="{5C674A98-97DF-47C6-82C8-A45A1BC6C622}" destId="{B6C5C232-8F8C-449C-9B25-6032F8466C95}" srcOrd="9" destOrd="0" parTransId="{B6E969B5-D0DC-4D22-9D94-693C5E789D0C}" sibTransId="{59D92BF6-C241-4EF8-828C-69D5A1E21F40}"/>
    <dgm:cxn modelId="{8A408A5F-E26D-426C-9677-155A18BAD456}" srcId="{5C674A98-97DF-47C6-82C8-A45A1BC6C622}" destId="{10D364A6-DBBA-4F06-9264-29DBBFE6031E}" srcOrd="0" destOrd="0" parTransId="{8C52EC97-6A62-432D-9960-C057D8EABDFD}" sibTransId="{60FD2806-78FE-4BD3-B155-9067F5ADCCB3}"/>
    <dgm:cxn modelId="{AB4E1A47-C312-432B-9A41-7035B18D5C1E}" srcId="{5C674A98-97DF-47C6-82C8-A45A1BC6C622}" destId="{7A94A565-7B68-4ACA-8E19-4370D11C4AB1}" srcOrd="4" destOrd="0" parTransId="{68FFEF53-57B9-441D-B601-74DB7BA1D974}" sibTransId="{BE17B959-6D8D-4CE1-9972-3526617EE3FA}"/>
    <dgm:cxn modelId="{CC9F3E6B-73FD-4ABF-AC06-1AB111C9884D}" srcId="{5C674A98-97DF-47C6-82C8-A45A1BC6C622}" destId="{C835510A-3CDE-4454-87BF-6C1104D29C25}" srcOrd="7" destOrd="0" parTransId="{ECD34E52-0FAC-469F-A9EC-970E5F22B8E1}" sibTransId="{7A4A2A40-5571-4DFB-99FF-B830B153D33C}"/>
    <dgm:cxn modelId="{2940CD4F-E71D-4187-A435-E248509AC66F}" type="presOf" srcId="{B6C5C232-8F8C-449C-9B25-6032F8466C95}" destId="{BFE06761-5C22-433D-B7B5-7A58EF0DFA20}" srcOrd="0" destOrd="0" presId="urn:microsoft.com/office/officeart/2008/layout/LinedList"/>
    <dgm:cxn modelId="{C88E4A50-F0E6-45E3-89EA-2EF9F2B481B2}" type="presOf" srcId="{560D8ADD-ADAD-4DC8-AFA2-69501406BD3B}" destId="{59376933-9A5D-474A-A233-085A72E07D4A}" srcOrd="0" destOrd="0" presId="urn:microsoft.com/office/officeart/2008/layout/LinedList"/>
    <dgm:cxn modelId="{0D192A54-00B2-4791-86F2-35D58451F82B}" srcId="{5C674A98-97DF-47C6-82C8-A45A1BC6C622}" destId="{0BFB3C99-0C99-4FA8-8CE7-0C87DECB4B5B}" srcOrd="11" destOrd="0" parTransId="{CEAAA457-6773-42DF-BB7E-8F34D7FB5F21}" sibTransId="{53478809-FF7C-48F2-A8D6-0D750A8EC103}"/>
    <dgm:cxn modelId="{68775B75-2D9D-4C2D-BD57-E6AEDEDE96F8}" srcId="{5C674A98-97DF-47C6-82C8-A45A1BC6C622}" destId="{560D8ADD-ADAD-4DC8-AFA2-69501406BD3B}" srcOrd="8" destOrd="0" parTransId="{2E6D3AD1-5A15-4AC1-B9A4-04A5CC22B0DD}" sibTransId="{634BD095-EDA3-45FF-ADD7-CDC01C86557D}"/>
    <dgm:cxn modelId="{9428AA78-72E3-4F6A-914A-61B627D00F9B}" srcId="{5C674A98-97DF-47C6-82C8-A45A1BC6C622}" destId="{31944723-861A-440B-89E1-46470243CD0A}" srcOrd="6" destOrd="0" parTransId="{383FC3AA-C211-4210-8B32-69B5E9AA324A}" sibTransId="{202A5D45-C48F-4721-8E37-EDA7F0277893}"/>
    <dgm:cxn modelId="{BB74337A-6397-4A64-88F4-375B022B8B19}" type="presOf" srcId="{7A94A565-7B68-4ACA-8E19-4370D11C4AB1}" destId="{D0744A08-6241-4D80-A397-AB67E1975310}" srcOrd="0" destOrd="0" presId="urn:microsoft.com/office/officeart/2008/layout/LinedList"/>
    <dgm:cxn modelId="{85CFE07B-85C0-43BF-8ED3-34537F7F37FA}" type="presOf" srcId="{0BFB3C99-0C99-4FA8-8CE7-0C87DECB4B5B}" destId="{46B520EB-ECCF-43A8-B921-FC1BC5EDE828}" srcOrd="0" destOrd="0" presId="urn:microsoft.com/office/officeart/2008/layout/LinedList"/>
    <dgm:cxn modelId="{79181A90-7C48-4C83-A364-3EA49701ECBF}" type="presOf" srcId="{59B8DDF8-972F-4524-9479-5343D7ABB4FC}" destId="{ED466E1C-0C8C-4054-84DA-06AEC41AB9FF}" srcOrd="0" destOrd="0" presId="urn:microsoft.com/office/officeart/2008/layout/LinedList"/>
    <dgm:cxn modelId="{11B6C092-3979-4CFF-B802-7DE69C4E1B18}" type="presOf" srcId="{3269E660-373B-4040-93C8-12C69470BB97}" destId="{ED6B0A90-57D7-4AC8-BC27-71FDFF664F59}" srcOrd="0" destOrd="0" presId="urn:microsoft.com/office/officeart/2008/layout/LinedList"/>
    <dgm:cxn modelId="{98867A95-DE1B-4681-9A39-A478CC8D3FE9}" type="presOf" srcId="{939A06D9-649A-425C-B9A9-1A290CF338AC}" destId="{B13FEBB9-B747-49E4-A0CB-DD7BB30A88A6}" srcOrd="0" destOrd="0" presId="urn:microsoft.com/office/officeart/2008/layout/LinedList"/>
    <dgm:cxn modelId="{7F68F5A2-FE6E-4A95-9959-B37210BA9AA6}" srcId="{5C674A98-97DF-47C6-82C8-A45A1BC6C622}" destId="{939A06D9-649A-425C-B9A9-1A290CF338AC}" srcOrd="3" destOrd="0" parTransId="{D518761B-EEA4-4F17-9629-696EC44BEE3E}" sibTransId="{A1B49F05-AFD1-4F75-8E78-DA90794E711E}"/>
    <dgm:cxn modelId="{1A2570A8-F67C-4C0C-968D-B0F039C3FB28}" type="presOf" srcId="{10D364A6-DBBA-4F06-9264-29DBBFE6031E}" destId="{BCAAC812-B717-4E36-B026-81D284BEA413}" srcOrd="0" destOrd="0" presId="urn:microsoft.com/office/officeart/2008/layout/LinedList"/>
    <dgm:cxn modelId="{81A0C8AA-9584-44C0-9B49-E89C97708E9D}" type="presOf" srcId="{F1120D7E-AD46-4FF8-A38F-E19720F743AF}" destId="{24CE47D8-DFA2-446E-8656-6A5639BCECF3}" srcOrd="0" destOrd="0" presId="urn:microsoft.com/office/officeart/2008/layout/LinedList"/>
    <dgm:cxn modelId="{8139D6B1-2923-435E-AF18-814AE559671E}" srcId="{5C674A98-97DF-47C6-82C8-A45A1BC6C622}" destId="{3269E660-373B-4040-93C8-12C69470BB97}" srcOrd="5" destOrd="0" parTransId="{0E9297B0-F120-490D-B0D9-D8CB0C3F85C1}" sibTransId="{FE951521-B201-4580-B9F2-123441F42085}"/>
    <dgm:cxn modelId="{163AD9B5-16AF-463A-AF66-4F8C9C3AB9DB}" type="presOf" srcId="{AA77B3F8-AF80-48CD-BC9B-BBFA98A39192}" destId="{AC398611-536B-4419-B3C8-CDA5BA01C3A3}" srcOrd="0" destOrd="0" presId="urn:microsoft.com/office/officeart/2008/layout/LinedList"/>
    <dgm:cxn modelId="{086476CC-D68B-4550-BE60-64C8D2B5FC55}" type="presOf" srcId="{5C674A98-97DF-47C6-82C8-A45A1BC6C622}" destId="{E1CBE76C-1467-45E7-BFD8-CFCA6B28F854}" srcOrd="0" destOrd="0" presId="urn:microsoft.com/office/officeart/2008/layout/LinedList"/>
    <dgm:cxn modelId="{1E35D3DB-6D44-4EB3-B572-B4C6FB7782E5}" type="presOf" srcId="{31944723-861A-440B-89E1-46470243CD0A}" destId="{DAA526DB-7703-4631-BFD5-62BC3E1E15BE}" srcOrd="0" destOrd="0" presId="urn:microsoft.com/office/officeart/2008/layout/LinedList"/>
    <dgm:cxn modelId="{5D1828E2-4C14-4F43-A63A-EB01403D651F}" srcId="{5C674A98-97DF-47C6-82C8-A45A1BC6C622}" destId="{C160D48B-E486-44FD-91D5-680A309BD2C6}" srcOrd="13" destOrd="0" parTransId="{1CF80089-FF32-415D-94CB-0B0836C689F4}" sibTransId="{66C76962-C886-4EA5-B952-2CCAFD070786}"/>
    <dgm:cxn modelId="{536196EA-6BD3-47B1-977B-8CA251C8EAB5}" type="presOf" srcId="{C160D48B-E486-44FD-91D5-680A309BD2C6}" destId="{79E622E5-5159-4683-ACE3-CD141B35C23A}" srcOrd="0" destOrd="0" presId="urn:microsoft.com/office/officeart/2008/layout/LinedList"/>
    <dgm:cxn modelId="{01488AED-79B9-436C-BB4B-9626B4E42131}" type="presOf" srcId="{87E2D884-59D3-47AF-819B-D7E34A213487}" destId="{8042BBB2-12A5-4196-82D7-845745CF5DF9}" srcOrd="0" destOrd="0" presId="urn:microsoft.com/office/officeart/2008/layout/LinedList"/>
    <dgm:cxn modelId="{A4781CF1-ABA8-49ED-B593-6DA699C1BD51}" type="presOf" srcId="{5C685CCE-EBA1-4FDB-9EE1-43EF23A8E118}" destId="{BFAD9C82-CA08-44DB-A2E2-9338CF72D670}" srcOrd="0" destOrd="0" presId="urn:microsoft.com/office/officeart/2008/layout/LinedList"/>
    <dgm:cxn modelId="{75384BF9-1FFE-458A-84F7-2355E96D3081}" srcId="{5C674A98-97DF-47C6-82C8-A45A1BC6C622}" destId="{59B8DDF8-972F-4524-9479-5343D7ABB4FC}" srcOrd="2" destOrd="0" parTransId="{07F26E1E-1961-4554-A43A-CCEE7114A15D}" sibTransId="{C42792CE-08B6-4E98-9E1C-924F1D68C18F}"/>
    <dgm:cxn modelId="{28098CF9-5F16-47AC-BCB3-C7CAB61C28F8}" type="presOf" srcId="{C835510A-3CDE-4454-87BF-6C1104D29C25}" destId="{ABE5AC07-C612-4F41-8C23-7192AA73A154}" srcOrd="0" destOrd="0" presId="urn:microsoft.com/office/officeart/2008/layout/LinedList"/>
    <dgm:cxn modelId="{7D51BDDA-6C77-4F78-94FB-0E05067A7E95}" type="presParOf" srcId="{E1CBE76C-1467-45E7-BFD8-CFCA6B28F854}" destId="{F2E92B9D-3448-460E-AD74-48B4E6E20045}" srcOrd="0" destOrd="0" presId="urn:microsoft.com/office/officeart/2008/layout/LinedList"/>
    <dgm:cxn modelId="{78A02B8B-7BB1-4467-AA35-DAB04A8A3163}" type="presParOf" srcId="{E1CBE76C-1467-45E7-BFD8-CFCA6B28F854}" destId="{63FBD02C-9C70-4C92-A1E1-F00648898380}" srcOrd="1" destOrd="0" presId="urn:microsoft.com/office/officeart/2008/layout/LinedList"/>
    <dgm:cxn modelId="{67876124-5ADE-4AA3-A984-8F72DAB50C51}" type="presParOf" srcId="{63FBD02C-9C70-4C92-A1E1-F00648898380}" destId="{BCAAC812-B717-4E36-B026-81D284BEA413}" srcOrd="0" destOrd="0" presId="urn:microsoft.com/office/officeart/2008/layout/LinedList"/>
    <dgm:cxn modelId="{7C5AEC44-A283-401E-A422-7C3A99268820}" type="presParOf" srcId="{63FBD02C-9C70-4C92-A1E1-F00648898380}" destId="{A7CB5C43-7D82-4523-B6E1-F8EFDD9CF8B6}" srcOrd="1" destOrd="0" presId="urn:microsoft.com/office/officeart/2008/layout/LinedList"/>
    <dgm:cxn modelId="{591BBFAB-167C-41E8-A22D-E87BEDBD205C}" type="presParOf" srcId="{E1CBE76C-1467-45E7-BFD8-CFCA6B28F854}" destId="{3522727A-EAE9-4FDD-9DFA-B8991FAA7837}" srcOrd="2" destOrd="0" presId="urn:microsoft.com/office/officeart/2008/layout/LinedList"/>
    <dgm:cxn modelId="{1CA5A48C-B0CE-41B4-84C3-99C1E0E84F77}" type="presParOf" srcId="{E1CBE76C-1467-45E7-BFD8-CFCA6B28F854}" destId="{67736AB0-4B56-4C4E-992F-DE2860009D94}" srcOrd="3" destOrd="0" presId="urn:microsoft.com/office/officeart/2008/layout/LinedList"/>
    <dgm:cxn modelId="{24E3E018-52EF-4372-BEE2-DC4048974A26}" type="presParOf" srcId="{67736AB0-4B56-4C4E-992F-DE2860009D94}" destId="{8042BBB2-12A5-4196-82D7-845745CF5DF9}" srcOrd="0" destOrd="0" presId="urn:microsoft.com/office/officeart/2008/layout/LinedList"/>
    <dgm:cxn modelId="{BD2B655E-F3FD-4C68-AB63-5AC66A3C8EE0}" type="presParOf" srcId="{67736AB0-4B56-4C4E-992F-DE2860009D94}" destId="{183B00E9-51DE-473F-8497-560846782EFD}" srcOrd="1" destOrd="0" presId="urn:microsoft.com/office/officeart/2008/layout/LinedList"/>
    <dgm:cxn modelId="{0A99D2D1-D1C5-4587-9F63-BAED86F09739}" type="presParOf" srcId="{E1CBE76C-1467-45E7-BFD8-CFCA6B28F854}" destId="{35B81C9E-4A8C-4507-A898-18F4EBA6DC10}" srcOrd="4" destOrd="0" presId="urn:microsoft.com/office/officeart/2008/layout/LinedList"/>
    <dgm:cxn modelId="{EA87F234-1492-454F-9B29-3CBEEE19FDF9}" type="presParOf" srcId="{E1CBE76C-1467-45E7-BFD8-CFCA6B28F854}" destId="{EAA92702-C944-45A1-94D2-AD39B14876DD}" srcOrd="5" destOrd="0" presId="urn:microsoft.com/office/officeart/2008/layout/LinedList"/>
    <dgm:cxn modelId="{4EB4B3B9-347E-4399-A8C0-0A9EEF2BDD45}" type="presParOf" srcId="{EAA92702-C944-45A1-94D2-AD39B14876DD}" destId="{ED466E1C-0C8C-4054-84DA-06AEC41AB9FF}" srcOrd="0" destOrd="0" presId="urn:microsoft.com/office/officeart/2008/layout/LinedList"/>
    <dgm:cxn modelId="{C15D2BFE-8800-4B7A-8ABC-623A268D5F0F}" type="presParOf" srcId="{EAA92702-C944-45A1-94D2-AD39B14876DD}" destId="{4840DE3E-1DF5-45C2-AC39-FBB2D67B6DBC}" srcOrd="1" destOrd="0" presId="urn:microsoft.com/office/officeart/2008/layout/LinedList"/>
    <dgm:cxn modelId="{E6EE743E-6337-4084-8EE1-A94FABDCB2B5}" type="presParOf" srcId="{E1CBE76C-1467-45E7-BFD8-CFCA6B28F854}" destId="{0870D6A5-D063-471A-BC66-70F2E3244133}" srcOrd="6" destOrd="0" presId="urn:microsoft.com/office/officeart/2008/layout/LinedList"/>
    <dgm:cxn modelId="{63AE06FA-8624-4954-AA15-0AA7EB8E3DF5}" type="presParOf" srcId="{E1CBE76C-1467-45E7-BFD8-CFCA6B28F854}" destId="{0391D0A4-D88F-4DA7-99FE-7CA3F461E0F7}" srcOrd="7" destOrd="0" presId="urn:microsoft.com/office/officeart/2008/layout/LinedList"/>
    <dgm:cxn modelId="{EA2D2548-4621-47E9-8951-7B015B485538}" type="presParOf" srcId="{0391D0A4-D88F-4DA7-99FE-7CA3F461E0F7}" destId="{B13FEBB9-B747-49E4-A0CB-DD7BB30A88A6}" srcOrd="0" destOrd="0" presId="urn:microsoft.com/office/officeart/2008/layout/LinedList"/>
    <dgm:cxn modelId="{83F1AC7F-DF5E-40C3-AA23-AAC1BF893B11}" type="presParOf" srcId="{0391D0A4-D88F-4DA7-99FE-7CA3F461E0F7}" destId="{82D22143-F76A-4120-834B-97B195941606}" srcOrd="1" destOrd="0" presId="urn:microsoft.com/office/officeart/2008/layout/LinedList"/>
    <dgm:cxn modelId="{AFF91906-9783-4B5A-B59A-837847C2C956}" type="presParOf" srcId="{E1CBE76C-1467-45E7-BFD8-CFCA6B28F854}" destId="{2BEE5E01-2DB2-48F4-8DB2-854B024CDBA4}" srcOrd="8" destOrd="0" presId="urn:microsoft.com/office/officeart/2008/layout/LinedList"/>
    <dgm:cxn modelId="{4234ED46-EB8F-4031-AA72-678902284C5D}" type="presParOf" srcId="{E1CBE76C-1467-45E7-BFD8-CFCA6B28F854}" destId="{5635475B-8897-42E1-9630-500D2EB57D3C}" srcOrd="9" destOrd="0" presId="urn:microsoft.com/office/officeart/2008/layout/LinedList"/>
    <dgm:cxn modelId="{93294347-9372-43BF-8268-DD963720F966}" type="presParOf" srcId="{5635475B-8897-42E1-9630-500D2EB57D3C}" destId="{D0744A08-6241-4D80-A397-AB67E1975310}" srcOrd="0" destOrd="0" presId="urn:microsoft.com/office/officeart/2008/layout/LinedList"/>
    <dgm:cxn modelId="{FF6A5AD5-42DE-40CF-8772-FE41AA115958}" type="presParOf" srcId="{5635475B-8897-42E1-9630-500D2EB57D3C}" destId="{F6220DCF-CACD-4EF3-9F71-583AEA187823}" srcOrd="1" destOrd="0" presId="urn:microsoft.com/office/officeart/2008/layout/LinedList"/>
    <dgm:cxn modelId="{30202FE1-0A02-4C3D-AAEB-4A018C0E19D2}" type="presParOf" srcId="{E1CBE76C-1467-45E7-BFD8-CFCA6B28F854}" destId="{9A6CAC77-8439-4757-84D5-EB3F28DE4584}" srcOrd="10" destOrd="0" presId="urn:microsoft.com/office/officeart/2008/layout/LinedList"/>
    <dgm:cxn modelId="{EA5AAB8E-03DD-4182-B8C6-48DB4B3D7B57}" type="presParOf" srcId="{E1CBE76C-1467-45E7-BFD8-CFCA6B28F854}" destId="{B0A7D0E7-92D7-46DC-8E5E-BF7C68722558}" srcOrd="11" destOrd="0" presId="urn:microsoft.com/office/officeart/2008/layout/LinedList"/>
    <dgm:cxn modelId="{4B80BCB5-53BC-4D64-9322-E77465624E31}" type="presParOf" srcId="{B0A7D0E7-92D7-46DC-8E5E-BF7C68722558}" destId="{ED6B0A90-57D7-4AC8-BC27-71FDFF664F59}" srcOrd="0" destOrd="0" presId="urn:microsoft.com/office/officeart/2008/layout/LinedList"/>
    <dgm:cxn modelId="{0D51C4B8-A080-40E8-9805-6CFE6BF26BCD}" type="presParOf" srcId="{B0A7D0E7-92D7-46DC-8E5E-BF7C68722558}" destId="{F66E945D-AE5A-40F2-B781-6CBA1E976E76}" srcOrd="1" destOrd="0" presId="urn:microsoft.com/office/officeart/2008/layout/LinedList"/>
    <dgm:cxn modelId="{E70E9669-AE62-408D-B648-0CE98D2A1FC1}" type="presParOf" srcId="{E1CBE76C-1467-45E7-BFD8-CFCA6B28F854}" destId="{1DEEA4D8-8299-4AF2-9344-4E70EBE38C0A}" srcOrd="12" destOrd="0" presId="urn:microsoft.com/office/officeart/2008/layout/LinedList"/>
    <dgm:cxn modelId="{1E39295F-D461-4CB8-83C7-C7BB029F94A8}" type="presParOf" srcId="{E1CBE76C-1467-45E7-BFD8-CFCA6B28F854}" destId="{D8A4FBF1-E9DC-4284-B920-A2B3BF1C6A3F}" srcOrd="13" destOrd="0" presId="urn:microsoft.com/office/officeart/2008/layout/LinedList"/>
    <dgm:cxn modelId="{01849C52-6A97-41A4-8216-61CA873E1B60}" type="presParOf" srcId="{D8A4FBF1-E9DC-4284-B920-A2B3BF1C6A3F}" destId="{DAA526DB-7703-4631-BFD5-62BC3E1E15BE}" srcOrd="0" destOrd="0" presId="urn:microsoft.com/office/officeart/2008/layout/LinedList"/>
    <dgm:cxn modelId="{DE73389E-9882-4243-96A9-336593D9B12E}" type="presParOf" srcId="{D8A4FBF1-E9DC-4284-B920-A2B3BF1C6A3F}" destId="{1B57664B-CE6B-4E96-A2D3-074225083A62}" srcOrd="1" destOrd="0" presId="urn:microsoft.com/office/officeart/2008/layout/LinedList"/>
    <dgm:cxn modelId="{AF531E1E-8CED-4301-83EC-ED7863078A60}" type="presParOf" srcId="{E1CBE76C-1467-45E7-BFD8-CFCA6B28F854}" destId="{B88BD792-FC0C-4665-B16E-DD37723F5092}" srcOrd="14" destOrd="0" presId="urn:microsoft.com/office/officeart/2008/layout/LinedList"/>
    <dgm:cxn modelId="{DD49EA7F-166D-4BBB-A30B-0EAF661401D8}" type="presParOf" srcId="{E1CBE76C-1467-45E7-BFD8-CFCA6B28F854}" destId="{9998F1DE-6C05-40BC-A742-9000DC36F12E}" srcOrd="15" destOrd="0" presId="urn:microsoft.com/office/officeart/2008/layout/LinedList"/>
    <dgm:cxn modelId="{DDE550DB-563E-49F0-AE01-E4C6C5BA363D}" type="presParOf" srcId="{9998F1DE-6C05-40BC-A742-9000DC36F12E}" destId="{ABE5AC07-C612-4F41-8C23-7192AA73A154}" srcOrd="0" destOrd="0" presId="urn:microsoft.com/office/officeart/2008/layout/LinedList"/>
    <dgm:cxn modelId="{63D2E7BA-7B2D-462F-B855-3FC3D75FF3B3}" type="presParOf" srcId="{9998F1DE-6C05-40BC-A742-9000DC36F12E}" destId="{4FAF966B-17AE-47D2-B2A3-27F12BA0C477}" srcOrd="1" destOrd="0" presId="urn:microsoft.com/office/officeart/2008/layout/LinedList"/>
    <dgm:cxn modelId="{926847D0-9AAE-467D-B163-8B88FCF370BB}" type="presParOf" srcId="{E1CBE76C-1467-45E7-BFD8-CFCA6B28F854}" destId="{2585010B-40F3-4249-A89F-2EE899FDAD1F}" srcOrd="16" destOrd="0" presId="urn:microsoft.com/office/officeart/2008/layout/LinedList"/>
    <dgm:cxn modelId="{6036C2BD-83E8-4191-A9AB-3C2388C6738C}" type="presParOf" srcId="{E1CBE76C-1467-45E7-BFD8-CFCA6B28F854}" destId="{F9688605-662D-4AD2-BDB0-891B667EEB2B}" srcOrd="17" destOrd="0" presId="urn:microsoft.com/office/officeart/2008/layout/LinedList"/>
    <dgm:cxn modelId="{1A2F7618-F9E7-4BFB-90D6-C8F6B6CB49CE}" type="presParOf" srcId="{F9688605-662D-4AD2-BDB0-891B667EEB2B}" destId="{59376933-9A5D-474A-A233-085A72E07D4A}" srcOrd="0" destOrd="0" presId="urn:microsoft.com/office/officeart/2008/layout/LinedList"/>
    <dgm:cxn modelId="{4A490D2B-17A4-4896-BABC-4F8E05518903}" type="presParOf" srcId="{F9688605-662D-4AD2-BDB0-891B667EEB2B}" destId="{6566ABF6-F6D4-4991-9EFF-FDB7F9EC43D5}" srcOrd="1" destOrd="0" presId="urn:microsoft.com/office/officeart/2008/layout/LinedList"/>
    <dgm:cxn modelId="{CE17B2E2-408F-4D75-AAFD-16DBCE71910B}" type="presParOf" srcId="{E1CBE76C-1467-45E7-BFD8-CFCA6B28F854}" destId="{4FEAEB3D-59EC-42A5-AFA9-4C747CA7E62C}" srcOrd="18" destOrd="0" presId="urn:microsoft.com/office/officeart/2008/layout/LinedList"/>
    <dgm:cxn modelId="{60945B2E-D862-48EA-9C96-1E3C7B8ECA8D}" type="presParOf" srcId="{E1CBE76C-1467-45E7-BFD8-CFCA6B28F854}" destId="{76F182F3-CDDE-4AAE-837C-F5C3433E9611}" srcOrd="19" destOrd="0" presId="urn:microsoft.com/office/officeart/2008/layout/LinedList"/>
    <dgm:cxn modelId="{E162AA49-68B9-4F70-9EA4-0BD1C1F1E501}" type="presParOf" srcId="{76F182F3-CDDE-4AAE-837C-F5C3433E9611}" destId="{BFE06761-5C22-433D-B7B5-7A58EF0DFA20}" srcOrd="0" destOrd="0" presId="urn:microsoft.com/office/officeart/2008/layout/LinedList"/>
    <dgm:cxn modelId="{0C6A23F4-E05B-4FC9-A8DA-FDD2C82725B6}" type="presParOf" srcId="{76F182F3-CDDE-4AAE-837C-F5C3433E9611}" destId="{C525BACA-D076-4D67-9658-BF3C9DBB0342}" srcOrd="1" destOrd="0" presId="urn:microsoft.com/office/officeart/2008/layout/LinedList"/>
    <dgm:cxn modelId="{F0A2330F-55DD-4C35-BB08-9D7FB8632BE1}" type="presParOf" srcId="{E1CBE76C-1467-45E7-BFD8-CFCA6B28F854}" destId="{E050CF40-2A59-4C12-8998-BB1ABABD0D04}" srcOrd="20" destOrd="0" presId="urn:microsoft.com/office/officeart/2008/layout/LinedList"/>
    <dgm:cxn modelId="{94AD397A-A319-4AA5-888E-285248E70901}" type="presParOf" srcId="{E1CBE76C-1467-45E7-BFD8-CFCA6B28F854}" destId="{A3498853-42C2-46C0-B973-45D9CE74E16B}" srcOrd="21" destOrd="0" presId="urn:microsoft.com/office/officeart/2008/layout/LinedList"/>
    <dgm:cxn modelId="{FA753C77-A1C5-4A5A-8BF3-63950D83F6DE}" type="presParOf" srcId="{A3498853-42C2-46C0-B973-45D9CE74E16B}" destId="{AC398611-536B-4419-B3C8-CDA5BA01C3A3}" srcOrd="0" destOrd="0" presId="urn:microsoft.com/office/officeart/2008/layout/LinedList"/>
    <dgm:cxn modelId="{6E761516-3BB8-4E96-9588-A619AA1176C0}" type="presParOf" srcId="{A3498853-42C2-46C0-B973-45D9CE74E16B}" destId="{B39A92FF-85E8-409C-89EB-3CAAA4E220FD}" srcOrd="1" destOrd="0" presId="urn:microsoft.com/office/officeart/2008/layout/LinedList"/>
    <dgm:cxn modelId="{F3E5E903-74BB-4808-A504-F6F4953EE016}" type="presParOf" srcId="{E1CBE76C-1467-45E7-BFD8-CFCA6B28F854}" destId="{F23D62F1-6C32-4359-A9C9-25DEAFD84C90}" srcOrd="22" destOrd="0" presId="urn:microsoft.com/office/officeart/2008/layout/LinedList"/>
    <dgm:cxn modelId="{772283C9-D159-44A6-AF1C-1C8D24539B9E}" type="presParOf" srcId="{E1CBE76C-1467-45E7-BFD8-CFCA6B28F854}" destId="{5F0C513E-0D73-4A98-8121-8002349FA673}" srcOrd="23" destOrd="0" presId="urn:microsoft.com/office/officeart/2008/layout/LinedList"/>
    <dgm:cxn modelId="{1B7C5EDE-B12E-434F-91D6-8347C170BFB9}" type="presParOf" srcId="{5F0C513E-0D73-4A98-8121-8002349FA673}" destId="{46B520EB-ECCF-43A8-B921-FC1BC5EDE828}" srcOrd="0" destOrd="0" presId="urn:microsoft.com/office/officeart/2008/layout/LinedList"/>
    <dgm:cxn modelId="{BABCC66A-85DA-4EC3-86F9-E1452CB24B66}" type="presParOf" srcId="{5F0C513E-0D73-4A98-8121-8002349FA673}" destId="{978DF49D-4857-441C-BF64-4E62C5BD7A29}" srcOrd="1" destOrd="0" presId="urn:microsoft.com/office/officeart/2008/layout/LinedList"/>
    <dgm:cxn modelId="{AB54CEB0-BCC7-4C02-88C2-7A77F6C041CD}" type="presParOf" srcId="{E1CBE76C-1467-45E7-BFD8-CFCA6B28F854}" destId="{7B7A7574-7E73-4933-A91E-A8934E71FB83}" srcOrd="24" destOrd="0" presId="urn:microsoft.com/office/officeart/2008/layout/LinedList"/>
    <dgm:cxn modelId="{3010709D-073D-4586-9187-99294CE2426B}" type="presParOf" srcId="{E1CBE76C-1467-45E7-BFD8-CFCA6B28F854}" destId="{AF9FC6B8-E43D-48A4-8ED1-3892145DA02B}" srcOrd="25" destOrd="0" presId="urn:microsoft.com/office/officeart/2008/layout/LinedList"/>
    <dgm:cxn modelId="{3B8D54CA-4003-45F4-9618-3E61C27B5B8D}" type="presParOf" srcId="{AF9FC6B8-E43D-48A4-8ED1-3892145DA02B}" destId="{BFAD9C82-CA08-44DB-A2E2-9338CF72D670}" srcOrd="0" destOrd="0" presId="urn:microsoft.com/office/officeart/2008/layout/LinedList"/>
    <dgm:cxn modelId="{A786F407-053E-4C59-80E5-5D254D71E739}" type="presParOf" srcId="{AF9FC6B8-E43D-48A4-8ED1-3892145DA02B}" destId="{E2F6377E-A8D9-4024-B3F7-41899470BA73}" srcOrd="1" destOrd="0" presId="urn:microsoft.com/office/officeart/2008/layout/LinedList"/>
    <dgm:cxn modelId="{4784F385-2F91-4BE8-B62F-4FDBB0DC78CB}" type="presParOf" srcId="{E1CBE76C-1467-45E7-BFD8-CFCA6B28F854}" destId="{E5F5619D-D284-4C7F-8CAF-C7FC94B07BE4}" srcOrd="26" destOrd="0" presId="urn:microsoft.com/office/officeart/2008/layout/LinedList"/>
    <dgm:cxn modelId="{0BB78B7D-9E31-4F44-8370-77D9B753E64C}" type="presParOf" srcId="{E1CBE76C-1467-45E7-BFD8-CFCA6B28F854}" destId="{8028D008-22F7-48BE-BC97-AE95910A4629}" srcOrd="27" destOrd="0" presId="urn:microsoft.com/office/officeart/2008/layout/LinedList"/>
    <dgm:cxn modelId="{347DFAD0-35DE-45DC-A089-14DF41BC33A0}" type="presParOf" srcId="{8028D008-22F7-48BE-BC97-AE95910A4629}" destId="{79E622E5-5159-4683-ACE3-CD141B35C23A}" srcOrd="0" destOrd="0" presId="urn:microsoft.com/office/officeart/2008/layout/LinedList"/>
    <dgm:cxn modelId="{235198AC-F755-40A7-8133-372C82659F9D}" type="presParOf" srcId="{8028D008-22F7-48BE-BC97-AE95910A4629}" destId="{857FB109-007B-45F2-B3C9-C4BC8DAD243A}" srcOrd="1" destOrd="0" presId="urn:microsoft.com/office/officeart/2008/layout/LinedList"/>
    <dgm:cxn modelId="{7EB18BB7-6AEC-453D-B52F-326C9F4A55F3}" type="presParOf" srcId="{E1CBE76C-1467-45E7-BFD8-CFCA6B28F854}" destId="{04CAAC2D-67A9-4A88-AC1B-6FF8C1E81349}" srcOrd="28" destOrd="0" presId="urn:microsoft.com/office/officeart/2008/layout/LinedList"/>
    <dgm:cxn modelId="{6CA1017D-54B2-4680-B7AF-FFCDAFDFE47B}" type="presParOf" srcId="{E1CBE76C-1467-45E7-BFD8-CFCA6B28F854}" destId="{79084896-7C5E-4770-82BE-CABF7B454995}" srcOrd="29" destOrd="0" presId="urn:microsoft.com/office/officeart/2008/layout/LinedList"/>
    <dgm:cxn modelId="{CB673273-9AC9-459D-BB96-9E0B2792CADD}" type="presParOf" srcId="{79084896-7C5E-4770-82BE-CABF7B454995}" destId="{24CE47D8-DFA2-446E-8656-6A5639BCECF3}" srcOrd="0" destOrd="0" presId="urn:microsoft.com/office/officeart/2008/layout/LinedList"/>
    <dgm:cxn modelId="{57479186-6869-4D57-B680-EC55EB7CA6E2}" type="presParOf" srcId="{79084896-7C5E-4770-82BE-CABF7B454995}" destId="{29810C62-D6A6-4483-8DF3-CEC1A53BCD5D}"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ACBE525-3E60-4E31-8602-54357874545C}" type="doc">
      <dgm:prSet loTypeId="urn:microsoft.com/office/officeart/2008/layout/LinedList" loCatId="list" qsTypeId="urn:microsoft.com/office/officeart/2005/8/quickstyle/simple1" qsCatId="simple" csTypeId="urn:microsoft.com/office/officeart/2005/8/colors/accent6_2" csCatId="accent6" phldr="1"/>
      <dgm:spPr/>
      <dgm:t>
        <a:bodyPr/>
        <a:lstStyle/>
        <a:p>
          <a:endParaRPr lang="en-US"/>
        </a:p>
      </dgm:t>
    </dgm:pt>
    <dgm:pt modelId="{83647411-55C1-4B2E-B40E-F72089F7B59D}">
      <dgm:prSet/>
      <dgm:spPr/>
      <dgm:t>
        <a:bodyPr/>
        <a:lstStyle/>
        <a:p>
          <a:endParaRPr lang="en-US"/>
        </a:p>
      </dgm:t>
    </dgm:pt>
    <dgm:pt modelId="{25355740-EE55-4359-8B04-9B1C93EF62A6}" type="parTrans" cxnId="{C80F372A-C044-4704-86E0-9415AEFCF59B}">
      <dgm:prSet/>
      <dgm:spPr/>
      <dgm:t>
        <a:bodyPr/>
        <a:lstStyle/>
        <a:p>
          <a:endParaRPr lang="en-US"/>
        </a:p>
      </dgm:t>
    </dgm:pt>
    <dgm:pt modelId="{251C6261-D55D-47E0-BC1F-6C656B2A0A8D}" type="sibTrans" cxnId="{C80F372A-C044-4704-86E0-9415AEFCF59B}">
      <dgm:prSet/>
      <dgm:spPr/>
      <dgm:t>
        <a:bodyPr/>
        <a:lstStyle/>
        <a:p>
          <a:endParaRPr lang="en-US"/>
        </a:p>
      </dgm:t>
    </dgm:pt>
    <dgm:pt modelId="{09369D75-5EBD-45A4-BAD6-3D04EF3C6F34}">
      <dgm:prSet/>
      <dgm:spPr/>
      <dgm:t>
        <a:bodyPr/>
        <a:lstStyle/>
        <a:p>
          <a:endParaRPr lang="en-US"/>
        </a:p>
      </dgm:t>
    </dgm:pt>
    <dgm:pt modelId="{7C62C229-33BF-458D-8431-9F0C99E3307B}" type="parTrans" cxnId="{826C981C-F170-479B-B95E-152A0A0FBF4D}">
      <dgm:prSet/>
      <dgm:spPr/>
      <dgm:t>
        <a:bodyPr/>
        <a:lstStyle/>
        <a:p>
          <a:endParaRPr lang="en-US"/>
        </a:p>
      </dgm:t>
    </dgm:pt>
    <dgm:pt modelId="{7C60BCA3-7410-4A80-B527-03530E7D32FC}" type="sibTrans" cxnId="{826C981C-F170-479B-B95E-152A0A0FBF4D}">
      <dgm:prSet/>
      <dgm:spPr/>
      <dgm:t>
        <a:bodyPr/>
        <a:lstStyle/>
        <a:p>
          <a:endParaRPr lang="en-US"/>
        </a:p>
      </dgm:t>
    </dgm:pt>
    <dgm:pt modelId="{D5E7C59E-4510-4F42-8343-829137247769}">
      <dgm:prSet/>
      <dgm:spPr/>
      <dgm:t>
        <a:bodyPr/>
        <a:lstStyle/>
        <a:p>
          <a:r>
            <a:rPr lang="en-CA"/>
            <a:t>15.செபமாலை  மொத்தம் போல் -நறுவிலிக் குளம் (1924-1982)</a:t>
          </a:r>
          <a:endParaRPr lang="en-US"/>
        </a:p>
      </dgm:t>
    </dgm:pt>
    <dgm:pt modelId="{A81C5AFB-E15B-44C9-8AA5-BE2409549953}" type="parTrans" cxnId="{48FD5B77-817A-4D89-B714-8412B0E64E1D}">
      <dgm:prSet/>
      <dgm:spPr/>
      <dgm:t>
        <a:bodyPr/>
        <a:lstStyle/>
        <a:p>
          <a:endParaRPr lang="en-US"/>
        </a:p>
      </dgm:t>
    </dgm:pt>
    <dgm:pt modelId="{D0696FB9-791F-4D22-8238-76A7A6ED959D}" type="sibTrans" cxnId="{48FD5B77-817A-4D89-B714-8412B0E64E1D}">
      <dgm:prSet/>
      <dgm:spPr/>
      <dgm:t>
        <a:bodyPr/>
        <a:lstStyle/>
        <a:p>
          <a:endParaRPr lang="en-US"/>
        </a:p>
      </dgm:t>
    </dgm:pt>
    <dgm:pt modelId="{9CDD5323-0790-4EE6-86BF-54DF5640A02A}">
      <dgm:prSet/>
      <dgm:spPr/>
      <dgm:t>
        <a:bodyPr/>
        <a:lstStyle/>
        <a:p>
          <a:r>
            <a:rPr lang="en-CA"/>
            <a:t>16. அந்தோனி செபமாலை குரூஸ் – முத்தரிப்புத்துறை(1928-1993)</a:t>
          </a:r>
          <a:endParaRPr lang="en-US"/>
        </a:p>
      </dgm:t>
    </dgm:pt>
    <dgm:pt modelId="{F4B2F288-A764-42D5-8007-7F1CEA4D82ED}" type="parTrans" cxnId="{D99493E2-236E-46C9-B1E7-B90FBFE0C823}">
      <dgm:prSet/>
      <dgm:spPr/>
      <dgm:t>
        <a:bodyPr/>
        <a:lstStyle/>
        <a:p>
          <a:endParaRPr lang="en-US"/>
        </a:p>
      </dgm:t>
    </dgm:pt>
    <dgm:pt modelId="{75967CFE-CBB3-4A59-B074-F49B5E387F04}" type="sibTrans" cxnId="{D99493E2-236E-46C9-B1E7-B90FBFE0C823}">
      <dgm:prSet/>
      <dgm:spPr/>
      <dgm:t>
        <a:bodyPr/>
        <a:lstStyle/>
        <a:p>
          <a:endParaRPr lang="en-US"/>
        </a:p>
      </dgm:t>
    </dgm:pt>
    <dgm:pt modelId="{4A566F19-A5B0-4243-83E6-9765829ACA71}">
      <dgm:prSet/>
      <dgm:spPr/>
      <dgm:t>
        <a:bodyPr/>
        <a:lstStyle/>
        <a:p>
          <a:r>
            <a:rPr lang="en-CA"/>
            <a:t>17.மரிசால் லோறன்ஸ் மொத்தம் – நறுவிலிக்குளம் (1930-1991)</a:t>
          </a:r>
          <a:endParaRPr lang="en-US"/>
        </a:p>
      </dgm:t>
    </dgm:pt>
    <dgm:pt modelId="{5B4971D7-0E5C-407A-82A1-8B1C71375BCA}" type="parTrans" cxnId="{EA795445-D151-4839-A32C-99FB578F660D}">
      <dgm:prSet/>
      <dgm:spPr/>
      <dgm:t>
        <a:bodyPr/>
        <a:lstStyle/>
        <a:p>
          <a:endParaRPr lang="en-US"/>
        </a:p>
      </dgm:t>
    </dgm:pt>
    <dgm:pt modelId="{2B04AEEC-05C9-4BCB-BB72-7178EF952F96}" type="sibTrans" cxnId="{EA795445-D151-4839-A32C-99FB578F660D}">
      <dgm:prSet/>
      <dgm:spPr/>
      <dgm:t>
        <a:bodyPr/>
        <a:lstStyle/>
        <a:p>
          <a:endParaRPr lang="en-US"/>
        </a:p>
      </dgm:t>
    </dgm:pt>
    <dgm:pt modelId="{6387CD2A-0C9E-4100-8B15-BCFD0B2794CB}">
      <dgm:prSet/>
      <dgm:spPr/>
      <dgm:t>
        <a:bodyPr/>
        <a:lstStyle/>
        <a:p>
          <a:r>
            <a:rPr lang="en-CA"/>
            <a:t>18. </a:t>
          </a:r>
          <a:r>
            <a:rPr lang="en-CA" b="1"/>
            <a:t>வித்துவான் முஹமது அப்துல்  ரகுமான்  - மூர்வீதி, மன்னார் (1932-2008)</a:t>
          </a:r>
          <a:endParaRPr lang="en-US"/>
        </a:p>
      </dgm:t>
    </dgm:pt>
    <dgm:pt modelId="{421B986B-6A83-4E62-90E0-12652FD560C6}" type="parTrans" cxnId="{6F8CF068-C762-4D6D-A381-C4BD4E48766A}">
      <dgm:prSet/>
      <dgm:spPr/>
      <dgm:t>
        <a:bodyPr/>
        <a:lstStyle/>
        <a:p>
          <a:endParaRPr lang="en-US"/>
        </a:p>
      </dgm:t>
    </dgm:pt>
    <dgm:pt modelId="{ED7F40A5-EAE4-4BFA-BE38-377DED1ACA4B}" type="sibTrans" cxnId="{6F8CF068-C762-4D6D-A381-C4BD4E48766A}">
      <dgm:prSet/>
      <dgm:spPr/>
      <dgm:t>
        <a:bodyPr/>
        <a:lstStyle/>
        <a:p>
          <a:endParaRPr lang="en-US"/>
        </a:p>
      </dgm:t>
    </dgm:pt>
    <dgm:pt modelId="{466792BB-8008-48D8-AA80-C8E33FF9F979}">
      <dgm:prSet/>
      <dgm:spPr/>
      <dgm:t>
        <a:bodyPr/>
        <a:lstStyle/>
        <a:p>
          <a:r>
            <a:rPr lang="en-CA"/>
            <a:t>19. அந்தோனி சீமான்-வஞ்சியன் குளம்.(1936-2008) </a:t>
          </a:r>
          <a:endParaRPr lang="en-US"/>
        </a:p>
      </dgm:t>
    </dgm:pt>
    <dgm:pt modelId="{6CDB8980-8789-4096-8846-28BC83A583E8}" type="parTrans" cxnId="{D6555F90-928A-4D9E-8643-65DA1D2BD1A0}">
      <dgm:prSet/>
      <dgm:spPr/>
      <dgm:t>
        <a:bodyPr/>
        <a:lstStyle/>
        <a:p>
          <a:endParaRPr lang="en-US"/>
        </a:p>
      </dgm:t>
    </dgm:pt>
    <dgm:pt modelId="{28383EDE-C300-4217-B2B1-6BDD5E3F7865}" type="sibTrans" cxnId="{D6555F90-928A-4D9E-8643-65DA1D2BD1A0}">
      <dgm:prSet/>
      <dgm:spPr/>
      <dgm:t>
        <a:bodyPr/>
        <a:lstStyle/>
        <a:p>
          <a:endParaRPr lang="en-US"/>
        </a:p>
      </dgm:t>
    </dgm:pt>
    <dgm:pt modelId="{7A6E7D55-8032-4CF0-9A13-4A717259F455}">
      <dgm:prSet/>
      <dgm:spPr/>
      <dgm:t>
        <a:bodyPr/>
        <a:lstStyle/>
        <a:p>
          <a:r>
            <a:rPr lang="en-CA"/>
            <a:t>20. சேசு மொத்தம் பிரான்சிஸ் -பரகாரிகண்டல், முருங்கன் (1941)</a:t>
          </a:r>
          <a:endParaRPr lang="en-US"/>
        </a:p>
      </dgm:t>
    </dgm:pt>
    <dgm:pt modelId="{D509F4C1-F1EA-4FA8-B427-5CEE4027127F}" type="parTrans" cxnId="{258C7A44-4AD9-48E8-B6E9-64B815C1D2DD}">
      <dgm:prSet/>
      <dgm:spPr/>
      <dgm:t>
        <a:bodyPr/>
        <a:lstStyle/>
        <a:p>
          <a:endParaRPr lang="en-US"/>
        </a:p>
      </dgm:t>
    </dgm:pt>
    <dgm:pt modelId="{AB5B04CF-C329-4E90-8544-EF9A290DBE15}" type="sibTrans" cxnId="{258C7A44-4AD9-48E8-B6E9-64B815C1D2DD}">
      <dgm:prSet/>
      <dgm:spPr/>
      <dgm:t>
        <a:bodyPr/>
        <a:lstStyle/>
        <a:p>
          <a:endParaRPr lang="en-US"/>
        </a:p>
      </dgm:t>
    </dgm:pt>
    <dgm:pt modelId="{52538E0C-292A-46C2-BFBE-68E1D12CB94B}">
      <dgm:prSet/>
      <dgm:spPr/>
      <dgm:t>
        <a:bodyPr/>
        <a:lstStyle/>
        <a:p>
          <a:r>
            <a:rPr lang="en-CA"/>
            <a:t>21.சந்தான் ஆரோக்கியம் சில்வா -கொவ்வங்குளம், நானாட்டான் ()1942</a:t>
          </a:r>
          <a:endParaRPr lang="en-US"/>
        </a:p>
      </dgm:t>
    </dgm:pt>
    <dgm:pt modelId="{B2FCDB76-7ADC-43C2-9675-4BA57658200D}" type="parTrans" cxnId="{A0C56F19-4B02-4EBB-8089-4C9757973F9B}">
      <dgm:prSet/>
      <dgm:spPr/>
      <dgm:t>
        <a:bodyPr/>
        <a:lstStyle/>
        <a:p>
          <a:endParaRPr lang="en-US"/>
        </a:p>
      </dgm:t>
    </dgm:pt>
    <dgm:pt modelId="{556DECC5-C9F8-4C0A-988F-9B8ABF737545}" type="sibTrans" cxnId="{A0C56F19-4B02-4EBB-8089-4C9757973F9B}">
      <dgm:prSet/>
      <dgm:spPr/>
      <dgm:t>
        <a:bodyPr/>
        <a:lstStyle/>
        <a:p>
          <a:endParaRPr lang="en-US"/>
        </a:p>
      </dgm:t>
    </dgm:pt>
    <dgm:pt modelId="{2C97FFC7-43EE-472A-977D-E81964DCFA09}">
      <dgm:prSet/>
      <dgm:spPr/>
      <dgm:t>
        <a:bodyPr/>
        <a:lstStyle/>
        <a:p>
          <a:r>
            <a:rPr lang="en-CA"/>
            <a:t>22. கபிரியேல் இம்மானுவேல்- புதுக்கமம், உயிலங்குளம் (1942)</a:t>
          </a:r>
          <a:endParaRPr lang="en-US"/>
        </a:p>
      </dgm:t>
    </dgm:pt>
    <dgm:pt modelId="{0D35D6E9-0267-459F-9534-71D764239866}" type="parTrans" cxnId="{E3923624-FD40-4C6B-AE0A-0C3A66468032}">
      <dgm:prSet/>
      <dgm:spPr/>
      <dgm:t>
        <a:bodyPr/>
        <a:lstStyle/>
        <a:p>
          <a:endParaRPr lang="en-US"/>
        </a:p>
      </dgm:t>
    </dgm:pt>
    <dgm:pt modelId="{F050AD51-5787-4D18-A44A-0573CBF2C36E}" type="sibTrans" cxnId="{E3923624-FD40-4C6B-AE0A-0C3A66468032}">
      <dgm:prSet/>
      <dgm:spPr/>
      <dgm:t>
        <a:bodyPr/>
        <a:lstStyle/>
        <a:p>
          <a:endParaRPr lang="en-US"/>
        </a:p>
      </dgm:t>
    </dgm:pt>
    <dgm:pt modelId="{B335615E-FD37-4E29-A036-A3114A8F6FB9}">
      <dgm:prSet/>
      <dgm:spPr/>
      <dgm:t>
        <a:bodyPr/>
        <a:lstStyle/>
        <a:p>
          <a:r>
            <a:rPr lang="en-CA"/>
            <a:t>23.பிரகாசம் சந்தியோகு- அடம்பொன் தாழ்வு, வட்டக்கண்டல் (1945)</a:t>
          </a:r>
          <a:endParaRPr lang="en-US"/>
        </a:p>
      </dgm:t>
    </dgm:pt>
    <dgm:pt modelId="{3D699617-E589-4640-9682-310070C35EEC}" type="parTrans" cxnId="{7AF558DD-457A-4680-9A86-7B4C8BA2570C}">
      <dgm:prSet/>
      <dgm:spPr/>
      <dgm:t>
        <a:bodyPr/>
        <a:lstStyle/>
        <a:p>
          <a:endParaRPr lang="en-US"/>
        </a:p>
      </dgm:t>
    </dgm:pt>
    <dgm:pt modelId="{E907394B-4D66-4D0B-9986-B3E758064458}" type="sibTrans" cxnId="{7AF558DD-457A-4680-9A86-7B4C8BA2570C}">
      <dgm:prSet/>
      <dgm:spPr/>
      <dgm:t>
        <a:bodyPr/>
        <a:lstStyle/>
        <a:p>
          <a:endParaRPr lang="en-US"/>
        </a:p>
      </dgm:t>
    </dgm:pt>
    <dgm:pt modelId="{FC6F5115-86CA-4619-8664-D53DA3620595}">
      <dgm:prSet/>
      <dgm:spPr/>
      <dgm:t>
        <a:bodyPr/>
        <a:lstStyle/>
        <a:p>
          <a:r>
            <a:rPr lang="en-CA"/>
            <a:t>24. சவுரி சீமான்பிள்ளை- காத்தான்  குளம், வட்டக்கண்டல்(1947-1986)</a:t>
          </a:r>
          <a:endParaRPr lang="en-US"/>
        </a:p>
      </dgm:t>
    </dgm:pt>
    <dgm:pt modelId="{EAF976B4-6469-4AF5-9446-9D2DB00AB0E9}" type="parTrans" cxnId="{7D9FAC34-CFF2-4C35-A535-80D730B57869}">
      <dgm:prSet/>
      <dgm:spPr/>
      <dgm:t>
        <a:bodyPr/>
        <a:lstStyle/>
        <a:p>
          <a:endParaRPr lang="en-US"/>
        </a:p>
      </dgm:t>
    </dgm:pt>
    <dgm:pt modelId="{9EBEA8C8-668E-47EB-97CB-9D0A2171215C}" type="sibTrans" cxnId="{7D9FAC34-CFF2-4C35-A535-80D730B57869}">
      <dgm:prSet/>
      <dgm:spPr/>
      <dgm:t>
        <a:bodyPr/>
        <a:lstStyle/>
        <a:p>
          <a:endParaRPr lang="en-US"/>
        </a:p>
      </dgm:t>
    </dgm:pt>
    <dgm:pt modelId="{301789D5-AF87-44D0-87AF-D42E2DB862CA}">
      <dgm:prSet/>
      <dgm:spPr/>
      <dgm:t>
        <a:bodyPr/>
        <a:lstStyle/>
        <a:p>
          <a:r>
            <a:rPr lang="en-CA"/>
            <a:t>25.அருளானந்தம் செபமாலை- பெரிய கட்டைக்காடு, நானாட்டான் (1947)</a:t>
          </a:r>
          <a:endParaRPr lang="en-US"/>
        </a:p>
      </dgm:t>
    </dgm:pt>
    <dgm:pt modelId="{9B24702A-3714-4134-ABDC-65EDDC6F94D9}" type="parTrans" cxnId="{FF7C20B4-A48B-4B7E-B6D4-D1A36A9B1453}">
      <dgm:prSet/>
      <dgm:spPr/>
      <dgm:t>
        <a:bodyPr/>
        <a:lstStyle/>
        <a:p>
          <a:endParaRPr lang="en-US"/>
        </a:p>
      </dgm:t>
    </dgm:pt>
    <dgm:pt modelId="{42448D8B-9CA4-4F1D-AE4F-C187D3B21DDC}" type="sibTrans" cxnId="{FF7C20B4-A48B-4B7E-B6D4-D1A36A9B1453}">
      <dgm:prSet/>
      <dgm:spPr/>
      <dgm:t>
        <a:bodyPr/>
        <a:lstStyle/>
        <a:p>
          <a:endParaRPr lang="en-US"/>
        </a:p>
      </dgm:t>
    </dgm:pt>
    <dgm:pt modelId="{7CE53751-6749-49CE-9F42-8A95D4ECC4AB}">
      <dgm:prSet/>
      <dgm:spPr/>
      <dgm:t>
        <a:bodyPr/>
        <a:lstStyle/>
        <a:p>
          <a:r>
            <a:rPr lang="en-CA"/>
            <a:t>26.  செபமாலை பிலிப்பு சிங்கராஜா -இசைமாலைத் தாழ்வு, முருங்கன் (1947)</a:t>
          </a:r>
          <a:endParaRPr lang="en-US"/>
        </a:p>
      </dgm:t>
    </dgm:pt>
    <dgm:pt modelId="{99C9D450-886F-4ED1-903F-3322D8D35861}" type="parTrans" cxnId="{6BD87622-9636-4CA2-B0A3-41248D80EF53}">
      <dgm:prSet/>
      <dgm:spPr/>
      <dgm:t>
        <a:bodyPr/>
        <a:lstStyle/>
        <a:p>
          <a:endParaRPr lang="en-US"/>
        </a:p>
      </dgm:t>
    </dgm:pt>
    <dgm:pt modelId="{17DDA622-AAB0-4DA4-9940-299242DD72E5}" type="sibTrans" cxnId="{6BD87622-9636-4CA2-B0A3-41248D80EF53}">
      <dgm:prSet/>
      <dgm:spPr/>
      <dgm:t>
        <a:bodyPr/>
        <a:lstStyle/>
        <a:p>
          <a:endParaRPr lang="en-US"/>
        </a:p>
      </dgm:t>
    </dgm:pt>
    <dgm:pt modelId="{A6DD1B34-B0D8-476C-9A8E-9BE759ACAE42}" type="pres">
      <dgm:prSet presAssocID="{6ACBE525-3E60-4E31-8602-54357874545C}" presName="vert0" presStyleCnt="0">
        <dgm:presLayoutVars>
          <dgm:dir/>
          <dgm:animOne val="branch"/>
          <dgm:animLvl val="lvl"/>
        </dgm:presLayoutVars>
      </dgm:prSet>
      <dgm:spPr/>
    </dgm:pt>
    <dgm:pt modelId="{D8D536D0-F6A0-4D9E-A65B-59D8BE1AD6BD}" type="pres">
      <dgm:prSet presAssocID="{83647411-55C1-4B2E-B40E-F72089F7B59D}" presName="thickLine" presStyleLbl="alignNode1" presStyleIdx="0" presStyleCnt="14"/>
      <dgm:spPr/>
    </dgm:pt>
    <dgm:pt modelId="{F3F13343-2159-49F7-AB22-C1BB7F5B0196}" type="pres">
      <dgm:prSet presAssocID="{83647411-55C1-4B2E-B40E-F72089F7B59D}" presName="horz1" presStyleCnt="0"/>
      <dgm:spPr/>
    </dgm:pt>
    <dgm:pt modelId="{F31C8A67-AC76-43B7-938C-F351FEA90712}" type="pres">
      <dgm:prSet presAssocID="{83647411-55C1-4B2E-B40E-F72089F7B59D}" presName="tx1" presStyleLbl="revTx" presStyleIdx="0" presStyleCnt="14"/>
      <dgm:spPr/>
    </dgm:pt>
    <dgm:pt modelId="{BBBBAE6A-4DC3-4128-85B7-D05F55813F18}" type="pres">
      <dgm:prSet presAssocID="{83647411-55C1-4B2E-B40E-F72089F7B59D}" presName="vert1" presStyleCnt="0"/>
      <dgm:spPr/>
    </dgm:pt>
    <dgm:pt modelId="{71056810-8785-41BB-B74B-A33F9324B803}" type="pres">
      <dgm:prSet presAssocID="{09369D75-5EBD-45A4-BAD6-3D04EF3C6F34}" presName="thickLine" presStyleLbl="alignNode1" presStyleIdx="1" presStyleCnt="14"/>
      <dgm:spPr/>
    </dgm:pt>
    <dgm:pt modelId="{6CB1D815-63C3-45BB-9260-49B283B1F743}" type="pres">
      <dgm:prSet presAssocID="{09369D75-5EBD-45A4-BAD6-3D04EF3C6F34}" presName="horz1" presStyleCnt="0"/>
      <dgm:spPr/>
    </dgm:pt>
    <dgm:pt modelId="{376D4806-D3D9-4043-9544-CC4353E68FCB}" type="pres">
      <dgm:prSet presAssocID="{09369D75-5EBD-45A4-BAD6-3D04EF3C6F34}" presName="tx1" presStyleLbl="revTx" presStyleIdx="1" presStyleCnt="14"/>
      <dgm:spPr/>
    </dgm:pt>
    <dgm:pt modelId="{124646F5-F8D6-4853-AE1F-DCAC1C65D76D}" type="pres">
      <dgm:prSet presAssocID="{09369D75-5EBD-45A4-BAD6-3D04EF3C6F34}" presName="vert1" presStyleCnt="0"/>
      <dgm:spPr/>
    </dgm:pt>
    <dgm:pt modelId="{5F4A208E-C009-411A-9986-18470AF64793}" type="pres">
      <dgm:prSet presAssocID="{D5E7C59E-4510-4F42-8343-829137247769}" presName="thickLine" presStyleLbl="alignNode1" presStyleIdx="2" presStyleCnt="14"/>
      <dgm:spPr/>
    </dgm:pt>
    <dgm:pt modelId="{9F4D1A68-7D4C-4EF7-9D8F-B44D45A3822E}" type="pres">
      <dgm:prSet presAssocID="{D5E7C59E-4510-4F42-8343-829137247769}" presName="horz1" presStyleCnt="0"/>
      <dgm:spPr/>
    </dgm:pt>
    <dgm:pt modelId="{EDB5C62C-B135-4B95-BB11-35D163FA037B}" type="pres">
      <dgm:prSet presAssocID="{D5E7C59E-4510-4F42-8343-829137247769}" presName="tx1" presStyleLbl="revTx" presStyleIdx="2" presStyleCnt="14" custLinFactY="-92798" custLinFactNeighborY="-100000"/>
      <dgm:spPr/>
    </dgm:pt>
    <dgm:pt modelId="{27746AFF-03D3-4365-B839-3D50195ACBBF}" type="pres">
      <dgm:prSet presAssocID="{D5E7C59E-4510-4F42-8343-829137247769}" presName="vert1" presStyleCnt="0"/>
      <dgm:spPr/>
    </dgm:pt>
    <dgm:pt modelId="{DE026913-BC89-4636-8280-EA2066957175}" type="pres">
      <dgm:prSet presAssocID="{9CDD5323-0790-4EE6-86BF-54DF5640A02A}" presName="thickLine" presStyleLbl="alignNode1" presStyleIdx="3" presStyleCnt="14"/>
      <dgm:spPr/>
    </dgm:pt>
    <dgm:pt modelId="{8418CD17-B486-43F6-8A41-A2F94666D4F5}" type="pres">
      <dgm:prSet presAssocID="{9CDD5323-0790-4EE6-86BF-54DF5640A02A}" presName="horz1" presStyleCnt="0"/>
      <dgm:spPr/>
    </dgm:pt>
    <dgm:pt modelId="{303EED71-7D3D-4AF5-96EC-37C988BEFADF}" type="pres">
      <dgm:prSet presAssocID="{9CDD5323-0790-4EE6-86BF-54DF5640A02A}" presName="tx1" presStyleLbl="revTx" presStyleIdx="3" presStyleCnt="14" custLinFactY="-100000" custLinFactNeighborY="-105150"/>
      <dgm:spPr/>
    </dgm:pt>
    <dgm:pt modelId="{BBBB7B86-FC4A-40C3-A4A3-553B1F456A6C}" type="pres">
      <dgm:prSet presAssocID="{9CDD5323-0790-4EE6-86BF-54DF5640A02A}" presName="vert1" presStyleCnt="0"/>
      <dgm:spPr/>
    </dgm:pt>
    <dgm:pt modelId="{40222FCE-165E-45E8-8776-406952BCAA39}" type="pres">
      <dgm:prSet presAssocID="{4A566F19-A5B0-4243-83E6-9765829ACA71}" presName="thickLine" presStyleLbl="alignNode1" presStyleIdx="4" presStyleCnt="14"/>
      <dgm:spPr/>
    </dgm:pt>
    <dgm:pt modelId="{257231D2-87C9-4E62-B4F1-BA809A5CB872}" type="pres">
      <dgm:prSet presAssocID="{4A566F19-A5B0-4243-83E6-9765829ACA71}" presName="horz1" presStyleCnt="0"/>
      <dgm:spPr/>
    </dgm:pt>
    <dgm:pt modelId="{CB399B4F-A4BD-4494-B57E-1380D07402B9}" type="pres">
      <dgm:prSet presAssocID="{4A566F19-A5B0-4243-83E6-9765829ACA71}" presName="tx1" presStyleLbl="revTx" presStyleIdx="4" presStyleCnt="14" custLinFactY="-93115" custLinFactNeighborX="-15" custLinFactNeighborY="-100000"/>
      <dgm:spPr/>
    </dgm:pt>
    <dgm:pt modelId="{0B3A6A32-1E8E-42B1-82AD-ECE8AE9D6453}" type="pres">
      <dgm:prSet presAssocID="{4A566F19-A5B0-4243-83E6-9765829ACA71}" presName="vert1" presStyleCnt="0"/>
      <dgm:spPr/>
    </dgm:pt>
    <dgm:pt modelId="{4B196E36-1CE3-46E8-932B-9962AF4275C1}" type="pres">
      <dgm:prSet presAssocID="{6387CD2A-0C9E-4100-8B15-BCFD0B2794CB}" presName="thickLine" presStyleLbl="alignNode1" presStyleIdx="5" presStyleCnt="14"/>
      <dgm:spPr/>
    </dgm:pt>
    <dgm:pt modelId="{B2DAA19B-11C6-44BE-BBD4-CB9B8C7073D4}" type="pres">
      <dgm:prSet presAssocID="{6387CD2A-0C9E-4100-8B15-BCFD0B2794CB}" presName="horz1" presStyleCnt="0"/>
      <dgm:spPr/>
    </dgm:pt>
    <dgm:pt modelId="{87E3EF43-9C6F-41E2-A989-5218D918512B}" type="pres">
      <dgm:prSet presAssocID="{6387CD2A-0C9E-4100-8B15-BCFD0B2794CB}" presName="tx1" presStyleLbl="revTx" presStyleIdx="5" presStyleCnt="14" custLinFactY="-99246" custLinFactNeighborX="-15" custLinFactNeighborY="-100000"/>
      <dgm:spPr/>
    </dgm:pt>
    <dgm:pt modelId="{09F10E36-B54C-4C36-AC2D-84038DA58233}" type="pres">
      <dgm:prSet presAssocID="{6387CD2A-0C9E-4100-8B15-BCFD0B2794CB}" presName="vert1" presStyleCnt="0"/>
      <dgm:spPr/>
    </dgm:pt>
    <dgm:pt modelId="{78FF6A3C-6560-49E6-A3D2-B8160232F22E}" type="pres">
      <dgm:prSet presAssocID="{466792BB-8008-48D8-AA80-C8E33FF9F979}" presName="thickLine" presStyleLbl="alignNode1" presStyleIdx="6" presStyleCnt="14"/>
      <dgm:spPr/>
    </dgm:pt>
    <dgm:pt modelId="{D4D65ECE-CC1A-4835-AA56-C56B276DBD99}" type="pres">
      <dgm:prSet presAssocID="{466792BB-8008-48D8-AA80-C8E33FF9F979}" presName="horz1" presStyleCnt="0"/>
      <dgm:spPr/>
    </dgm:pt>
    <dgm:pt modelId="{B6577BDF-E26C-45EE-8EDC-CB59624DCCF2}" type="pres">
      <dgm:prSet presAssocID="{466792BB-8008-48D8-AA80-C8E33FF9F979}" presName="tx1" presStyleLbl="revTx" presStyleIdx="6" presStyleCnt="14" custLinFactY="-84175" custLinFactNeighborY="-100000"/>
      <dgm:spPr/>
    </dgm:pt>
    <dgm:pt modelId="{9888887F-82B1-49B4-A3E7-F9E10809289E}" type="pres">
      <dgm:prSet presAssocID="{466792BB-8008-48D8-AA80-C8E33FF9F979}" presName="vert1" presStyleCnt="0"/>
      <dgm:spPr/>
    </dgm:pt>
    <dgm:pt modelId="{33A9BC32-BD7B-478D-85F7-49D0057466EC}" type="pres">
      <dgm:prSet presAssocID="{7A6E7D55-8032-4CF0-9A13-4A717259F455}" presName="thickLine" presStyleLbl="alignNode1" presStyleIdx="7" presStyleCnt="14"/>
      <dgm:spPr/>
    </dgm:pt>
    <dgm:pt modelId="{BE6452CF-69B8-4CD7-93A7-F3E5B55798A6}" type="pres">
      <dgm:prSet presAssocID="{7A6E7D55-8032-4CF0-9A13-4A717259F455}" presName="horz1" presStyleCnt="0"/>
      <dgm:spPr/>
    </dgm:pt>
    <dgm:pt modelId="{D00C1AC9-A9BC-43DA-AAAB-92585185A845}" type="pres">
      <dgm:prSet presAssocID="{7A6E7D55-8032-4CF0-9A13-4A717259F455}" presName="tx1" presStyleLbl="revTx" presStyleIdx="7" presStyleCnt="14" custLinFactY="-84175" custLinFactNeighborY="-100000"/>
      <dgm:spPr/>
    </dgm:pt>
    <dgm:pt modelId="{2B7C3916-C5AA-41D0-B2EE-5B9B6C405445}" type="pres">
      <dgm:prSet presAssocID="{7A6E7D55-8032-4CF0-9A13-4A717259F455}" presName="vert1" presStyleCnt="0"/>
      <dgm:spPr/>
    </dgm:pt>
    <dgm:pt modelId="{4B3BE9D9-C0D5-4FA2-BA42-D22392E64D6D}" type="pres">
      <dgm:prSet presAssocID="{52538E0C-292A-46C2-BFBE-68E1D12CB94B}" presName="thickLine" presStyleLbl="alignNode1" presStyleIdx="8" presStyleCnt="14"/>
      <dgm:spPr/>
    </dgm:pt>
    <dgm:pt modelId="{1710C393-9974-4A16-9669-526DCDC0EC4A}" type="pres">
      <dgm:prSet presAssocID="{52538E0C-292A-46C2-BFBE-68E1D12CB94B}" presName="horz1" presStyleCnt="0"/>
      <dgm:spPr/>
    </dgm:pt>
    <dgm:pt modelId="{4C149985-6F1C-4A2D-B36F-3C807A77789D}" type="pres">
      <dgm:prSet presAssocID="{52538E0C-292A-46C2-BFBE-68E1D12CB94B}" presName="tx1" presStyleLbl="revTx" presStyleIdx="8" presStyleCnt="14" custLinFactY="-98911" custLinFactNeighborX="-15" custLinFactNeighborY="-100000"/>
      <dgm:spPr/>
    </dgm:pt>
    <dgm:pt modelId="{EDDAB4F9-4D53-460F-ADCD-34033DE2D00A}" type="pres">
      <dgm:prSet presAssocID="{52538E0C-292A-46C2-BFBE-68E1D12CB94B}" presName="vert1" presStyleCnt="0"/>
      <dgm:spPr/>
    </dgm:pt>
    <dgm:pt modelId="{1F69EC57-A8EF-41B1-9094-A4DD6F6BC305}" type="pres">
      <dgm:prSet presAssocID="{2C97FFC7-43EE-472A-977D-E81964DCFA09}" presName="thickLine" presStyleLbl="alignNode1" presStyleIdx="9" presStyleCnt="14"/>
      <dgm:spPr/>
    </dgm:pt>
    <dgm:pt modelId="{F3E695E0-F9F1-4864-B098-EE7F2DC17C01}" type="pres">
      <dgm:prSet presAssocID="{2C97FFC7-43EE-472A-977D-E81964DCFA09}" presName="horz1" presStyleCnt="0"/>
      <dgm:spPr/>
    </dgm:pt>
    <dgm:pt modelId="{6A48A3E7-AF8F-494C-AEE2-09FFE39CDC30}" type="pres">
      <dgm:prSet presAssocID="{2C97FFC7-43EE-472A-977D-E81964DCFA09}" presName="tx1" presStyleLbl="revTx" presStyleIdx="9" presStyleCnt="14" custLinFactY="-86985" custLinFactNeighborX="906" custLinFactNeighborY="-100000"/>
      <dgm:spPr/>
    </dgm:pt>
    <dgm:pt modelId="{E1E241F1-F348-4299-AE74-D27ECD13072A}" type="pres">
      <dgm:prSet presAssocID="{2C97FFC7-43EE-472A-977D-E81964DCFA09}" presName="vert1" presStyleCnt="0"/>
      <dgm:spPr/>
    </dgm:pt>
    <dgm:pt modelId="{85030E76-64C9-4293-8237-C1BEC86CEE7B}" type="pres">
      <dgm:prSet presAssocID="{B335615E-FD37-4E29-A036-A3114A8F6FB9}" presName="thickLine" presStyleLbl="alignNode1" presStyleIdx="10" presStyleCnt="14"/>
      <dgm:spPr/>
    </dgm:pt>
    <dgm:pt modelId="{2C38F59A-BFE9-4838-AC62-0AEB278E3756}" type="pres">
      <dgm:prSet presAssocID="{B335615E-FD37-4E29-A036-A3114A8F6FB9}" presName="horz1" presStyleCnt="0"/>
      <dgm:spPr/>
    </dgm:pt>
    <dgm:pt modelId="{3858797A-DECC-4915-B084-4434D089A505}" type="pres">
      <dgm:prSet presAssocID="{B335615E-FD37-4E29-A036-A3114A8F6FB9}" presName="tx1" presStyleLbl="revTx" presStyleIdx="10" presStyleCnt="14" custLinFactY="-99246" custLinFactNeighborY="-100000"/>
      <dgm:spPr/>
    </dgm:pt>
    <dgm:pt modelId="{2FF159A2-F6DA-46AF-854D-643E3D6394FB}" type="pres">
      <dgm:prSet presAssocID="{B335615E-FD37-4E29-A036-A3114A8F6FB9}" presName="vert1" presStyleCnt="0"/>
      <dgm:spPr/>
    </dgm:pt>
    <dgm:pt modelId="{06129F5D-AC41-4DD1-AB05-1C181E5E4719}" type="pres">
      <dgm:prSet presAssocID="{FC6F5115-86CA-4619-8664-D53DA3620595}" presName="thickLine" presStyleLbl="alignNode1" presStyleIdx="11" presStyleCnt="14"/>
      <dgm:spPr/>
    </dgm:pt>
    <dgm:pt modelId="{41E9AB58-D4B7-4BCE-A4A0-422AD7CC891F}" type="pres">
      <dgm:prSet presAssocID="{FC6F5115-86CA-4619-8664-D53DA3620595}" presName="horz1" presStyleCnt="0"/>
      <dgm:spPr/>
    </dgm:pt>
    <dgm:pt modelId="{8A464EFB-E7EF-4586-8291-3C588F7EE581}" type="pres">
      <dgm:prSet presAssocID="{FC6F5115-86CA-4619-8664-D53DA3620595}" presName="tx1" presStyleLbl="revTx" presStyleIdx="11" presStyleCnt="14" custLinFactY="-99246" custLinFactNeighborX="-15" custLinFactNeighborY="-100000"/>
      <dgm:spPr/>
    </dgm:pt>
    <dgm:pt modelId="{62D4881E-E456-479B-9971-168905B89F16}" type="pres">
      <dgm:prSet presAssocID="{FC6F5115-86CA-4619-8664-D53DA3620595}" presName="vert1" presStyleCnt="0"/>
      <dgm:spPr/>
    </dgm:pt>
    <dgm:pt modelId="{523222FF-C0AC-4FCC-83C4-DF7933041A07}" type="pres">
      <dgm:prSet presAssocID="{301789D5-AF87-44D0-87AF-D42E2DB862CA}" presName="thickLine" presStyleLbl="alignNode1" presStyleIdx="12" presStyleCnt="14"/>
      <dgm:spPr/>
    </dgm:pt>
    <dgm:pt modelId="{3F69C07B-8B97-4E42-844E-FE482EAF9647}" type="pres">
      <dgm:prSet presAssocID="{301789D5-AF87-44D0-87AF-D42E2DB862CA}" presName="horz1" presStyleCnt="0"/>
      <dgm:spPr/>
    </dgm:pt>
    <dgm:pt modelId="{0E1E1D4E-5A0F-4662-B02F-6FF07A67B759}" type="pres">
      <dgm:prSet presAssocID="{301789D5-AF87-44D0-87AF-D42E2DB862CA}" presName="tx1" presStyleLbl="revTx" presStyleIdx="12" presStyleCnt="14" custLinFactY="-96181" custLinFactNeighborY="-100000"/>
      <dgm:spPr/>
    </dgm:pt>
    <dgm:pt modelId="{78CCD1F4-1939-4FAE-96A9-C16417431181}" type="pres">
      <dgm:prSet presAssocID="{301789D5-AF87-44D0-87AF-D42E2DB862CA}" presName="vert1" presStyleCnt="0"/>
      <dgm:spPr/>
    </dgm:pt>
    <dgm:pt modelId="{D27E8DDD-A83B-401E-9442-F41890499902}" type="pres">
      <dgm:prSet presAssocID="{7CE53751-6749-49CE-9F42-8A95D4ECC4AB}" presName="thickLine" presStyleLbl="alignNode1" presStyleIdx="13" presStyleCnt="14"/>
      <dgm:spPr/>
    </dgm:pt>
    <dgm:pt modelId="{911C1F13-4484-43C2-9371-A321D99EE6CD}" type="pres">
      <dgm:prSet presAssocID="{7CE53751-6749-49CE-9F42-8A95D4ECC4AB}" presName="horz1" presStyleCnt="0"/>
      <dgm:spPr/>
    </dgm:pt>
    <dgm:pt modelId="{33A0B711-1356-48ED-BD45-5A109FBCA1D7}" type="pres">
      <dgm:prSet presAssocID="{7CE53751-6749-49CE-9F42-8A95D4ECC4AB}" presName="tx1" presStyleLbl="revTx" presStyleIdx="13" presStyleCnt="14" custLinFactY="-100000" custLinFactNeighborY="-105377"/>
      <dgm:spPr/>
    </dgm:pt>
    <dgm:pt modelId="{89902350-EEB3-4E73-853B-A1CE70D10E13}" type="pres">
      <dgm:prSet presAssocID="{7CE53751-6749-49CE-9F42-8A95D4ECC4AB}" presName="vert1" presStyleCnt="0"/>
      <dgm:spPr/>
    </dgm:pt>
  </dgm:ptLst>
  <dgm:cxnLst>
    <dgm:cxn modelId="{0EBAF217-FA9A-45D4-8CFB-1D06A4377F00}" type="presOf" srcId="{FC6F5115-86CA-4619-8664-D53DA3620595}" destId="{8A464EFB-E7EF-4586-8291-3C588F7EE581}" srcOrd="0" destOrd="0" presId="urn:microsoft.com/office/officeart/2008/layout/LinedList"/>
    <dgm:cxn modelId="{A0C56F19-4B02-4EBB-8089-4C9757973F9B}" srcId="{6ACBE525-3E60-4E31-8602-54357874545C}" destId="{52538E0C-292A-46C2-BFBE-68E1D12CB94B}" srcOrd="8" destOrd="0" parTransId="{B2FCDB76-7ADC-43C2-9675-4BA57658200D}" sibTransId="{556DECC5-C9F8-4C0A-988F-9B8ABF737545}"/>
    <dgm:cxn modelId="{2174A61A-9B79-4F72-93AF-474969BB89D8}" type="presOf" srcId="{6ACBE525-3E60-4E31-8602-54357874545C}" destId="{A6DD1B34-B0D8-476C-9A8E-9BE759ACAE42}" srcOrd="0" destOrd="0" presId="urn:microsoft.com/office/officeart/2008/layout/LinedList"/>
    <dgm:cxn modelId="{826C981C-F170-479B-B95E-152A0A0FBF4D}" srcId="{6ACBE525-3E60-4E31-8602-54357874545C}" destId="{09369D75-5EBD-45A4-BAD6-3D04EF3C6F34}" srcOrd="1" destOrd="0" parTransId="{7C62C229-33BF-458D-8431-9F0C99E3307B}" sibTransId="{7C60BCA3-7410-4A80-B527-03530E7D32FC}"/>
    <dgm:cxn modelId="{6BD87622-9636-4CA2-B0A3-41248D80EF53}" srcId="{6ACBE525-3E60-4E31-8602-54357874545C}" destId="{7CE53751-6749-49CE-9F42-8A95D4ECC4AB}" srcOrd="13" destOrd="0" parTransId="{99C9D450-886F-4ED1-903F-3322D8D35861}" sibTransId="{17DDA622-AAB0-4DA4-9940-299242DD72E5}"/>
    <dgm:cxn modelId="{E3923624-FD40-4C6B-AE0A-0C3A66468032}" srcId="{6ACBE525-3E60-4E31-8602-54357874545C}" destId="{2C97FFC7-43EE-472A-977D-E81964DCFA09}" srcOrd="9" destOrd="0" parTransId="{0D35D6E9-0267-459F-9534-71D764239866}" sibTransId="{F050AD51-5787-4D18-A44A-0573CBF2C36E}"/>
    <dgm:cxn modelId="{C80F372A-C044-4704-86E0-9415AEFCF59B}" srcId="{6ACBE525-3E60-4E31-8602-54357874545C}" destId="{83647411-55C1-4B2E-B40E-F72089F7B59D}" srcOrd="0" destOrd="0" parTransId="{25355740-EE55-4359-8B04-9B1C93EF62A6}" sibTransId="{251C6261-D55D-47E0-BC1F-6C656B2A0A8D}"/>
    <dgm:cxn modelId="{7D9FAC34-CFF2-4C35-A535-80D730B57869}" srcId="{6ACBE525-3E60-4E31-8602-54357874545C}" destId="{FC6F5115-86CA-4619-8664-D53DA3620595}" srcOrd="11" destOrd="0" parTransId="{EAF976B4-6469-4AF5-9446-9D2DB00AB0E9}" sibTransId="{9EBEA8C8-668E-47EB-97CB-9D0A2171215C}"/>
    <dgm:cxn modelId="{0CE3533A-AAB3-4C84-A9BB-B1D13FF3B1BE}" type="presOf" srcId="{4A566F19-A5B0-4243-83E6-9765829ACA71}" destId="{CB399B4F-A4BD-4494-B57E-1380D07402B9}" srcOrd="0" destOrd="0" presId="urn:microsoft.com/office/officeart/2008/layout/LinedList"/>
    <dgm:cxn modelId="{CC91FD63-94A7-4243-9B53-725E7F306D1D}" type="presOf" srcId="{2C97FFC7-43EE-472A-977D-E81964DCFA09}" destId="{6A48A3E7-AF8F-494C-AEE2-09FFE39CDC30}" srcOrd="0" destOrd="0" presId="urn:microsoft.com/office/officeart/2008/layout/LinedList"/>
    <dgm:cxn modelId="{258C7A44-4AD9-48E8-B6E9-64B815C1D2DD}" srcId="{6ACBE525-3E60-4E31-8602-54357874545C}" destId="{7A6E7D55-8032-4CF0-9A13-4A717259F455}" srcOrd="7" destOrd="0" parTransId="{D509F4C1-F1EA-4FA8-B427-5CEE4027127F}" sibTransId="{AB5B04CF-C329-4E90-8544-EF9A290DBE15}"/>
    <dgm:cxn modelId="{EA795445-D151-4839-A32C-99FB578F660D}" srcId="{6ACBE525-3E60-4E31-8602-54357874545C}" destId="{4A566F19-A5B0-4243-83E6-9765829ACA71}" srcOrd="4" destOrd="0" parTransId="{5B4971D7-0E5C-407A-82A1-8B1C71375BCA}" sibTransId="{2B04AEEC-05C9-4BCB-BB72-7178EF952F96}"/>
    <dgm:cxn modelId="{6F8CF068-C762-4D6D-A381-C4BD4E48766A}" srcId="{6ACBE525-3E60-4E31-8602-54357874545C}" destId="{6387CD2A-0C9E-4100-8B15-BCFD0B2794CB}" srcOrd="5" destOrd="0" parTransId="{421B986B-6A83-4E62-90E0-12652FD560C6}" sibTransId="{ED7F40A5-EAE4-4BFA-BE38-377DED1ACA4B}"/>
    <dgm:cxn modelId="{D981F773-1D46-4395-97D8-2D4B38DC28BC}" type="presOf" srcId="{83647411-55C1-4B2E-B40E-F72089F7B59D}" destId="{F31C8A67-AC76-43B7-938C-F351FEA90712}" srcOrd="0" destOrd="0" presId="urn:microsoft.com/office/officeart/2008/layout/LinedList"/>
    <dgm:cxn modelId="{48FD5B77-817A-4D89-B714-8412B0E64E1D}" srcId="{6ACBE525-3E60-4E31-8602-54357874545C}" destId="{D5E7C59E-4510-4F42-8343-829137247769}" srcOrd="2" destOrd="0" parTransId="{A81C5AFB-E15B-44C9-8AA5-BE2409549953}" sibTransId="{D0696FB9-791F-4D22-8238-76A7A6ED959D}"/>
    <dgm:cxn modelId="{3063875A-6434-4042-A13C-6D3E8F1CD9C4}" type="presOf" srcId="{09369D75-5EBD-45A4-BAD6-3D04EF3C6F34}" destId="{376D4806-D3D9-4043-9544-CC4353E68FCB}" srcOrd="0" destOrd="0" presId="urn:microsoft.com/office/officeart/2008/layout/LinedList"/>
    <dgm:cxn modelId="{8894B77A-7748-4405-9EEF-E45A925535E4}" type="presOf" srcId="{7CE53751-6749-49CE-9F42-8A95D4ECC4AB}" destId="{33A0B711-1356-48ED-BD45-5A109FBCA1D7}" srcOrd="0" destOrd="0" presId="urn:microsoft.com/office/officeart/2008/layout/LinedList"/>
    <dgm:cxn modelId="{83709F7F-3C88-4E48-A206-EFA6FCE194C4}" type="presOf" srcId="{301789D5-AF87-44D0-87AF-D42E2DB862CA}" destId="{0E1E1D4E-5A0F-4662-B02F-6FF07A67B759}" srcOrd="0" destOrd="0" presId="urn:microsoft.com/office/officeart/2008/layout/LinedList"/>
    <dgm:cxn modelId="{57FA3E83-EEA4-4DF4-99E6-987697C56FC0}" type="presOf" srcId="{52538E0C-292A-46C2-BFBE-68E1D12CB94B}" destId="{4C149985-6F1C-4A2D-B36F-3C807A77789D}" srcOrd="0" destOrd="0" presId="urn:microsoft.com/office/officeart/2008/layout/LinedList"/>
    <dgm:cxn modelId="{D6555F90-928A-4D9E-8643-65DA1D2BD1A0}" srcId="{6ACBE525-3E60-4E31-8602-54357874545C}" destId="{466792BB-8008-48D8-AA80-C8E33FF9F979}" srcOrd="6" destOrd="0" parTransId="{6CDB8980-8789-4096-8846-28BC83A583E8}" sibTransId="{28383EDE-C300-4217-B2B1-6BDD5E3F7865}"/>
    <dgm:cxn modelId="{7329B7A2-EC7E-4714-9716-47F4554898FB}" type="presOf" srcId="{7A6E7D55-8032-4CF0-9A13-4A717259F455}" destId="{D00C1AC9-A9BC-43DA-AAAB-92585185A845}" srcOrd="0" destOrd="0" presId="urn:microsoft.com/office/officeart/2008/layout/LinedList"/>
    <dgm:cxn modelId="{A3161BB0-7460-455D-AD28-FE46D56C3247}" type="presOf" srcId="{D5E7C59E-4510-4F42-8343-829137247769}" destId="{EDB5C62C-B135-4B95-BB11-35D163FA037B}" srcOrd="0" destOrd="0" presId="urn:microsoft.com/office/officeart/2008/layout/LinedList"/>
    <dgm:cxn modelId="{FF7C20B4-A48B-4B7E-B6D4-D1A36A9B1453}" srcId="{6ACBE525-3E60-4E31-8602-54357874545C}" destId="{301789D5-AF87-44D0-87AF-D42E2DB862CA}" srcOrd="12" destOrd="0" parTransId="{9B24702A-3714-4134-ABDC-65EDDC6F94D9}" sibTransId="{42448D8B-9CA4-4F1D-AE4F-C187D3B21DDC}"/>
    <dgm:cxn modelId="{CEB4E2B8-BA2C-42E4-BAA9-28C9E4BD6A1F}" type="presOf" srcId="{6387CD2A-0C9E-4100-8B15-BCFD0B2794CB}" destId="{87E3EF43-9C6F-41E2-A989-5218D918512B}" srcOrd="0" destOrd="0" presId="urn:microsoft.com/office/officeart/2008/layout/LinedList"/>
    <dgm:cxn modelId="{230922D2-1C83-47CE-9C4E-2FC44A671002}" type="presOf" srcId="{B335615E-FD37-4E29-A036-A3114A8F6FB9}" destId="{3858797A-DECC-4915-B084-4434D089A505}" srcOrd="0" destOrd="0" presId="urn:microsoft.com/office/officeart/2008/layout/LinedList"/>
    <dgm:cxn modelId="{7AF558DD-457A-4680-9A86-7B4C8BA2570C}" srcId="{6ACBE525-3E60-4E31-8602-54357874545C}" destId="{B335615E-FD37-4E29-A036-A3114A8F6FB9}" srcOrd="10" destOrd="0" parTransId="{3D699617-E589-4640-9682-310070C35EEC}" sibTransId="{E907394B-4D66-4D0B-9986-B3E758064458}"/>
    <dgm:cxn modelId="{D99493E2-236E-46C9-B1E7-B90FBFE0C823}" srcId="{6ACBE525-3E60-4E31-8602-54357874545C}" destId="{9CDD5323-0790-4EE6-86BF-54DF5640A02A}" srcOrd="3" destOrd="0" parTransId="{F4B2F288-A764-42D5-8007-7F1CEA4D82ED}" sibTransId="{75967CFE-CBB3-4A59-B074-F49B5E387F04}"/>
    <dgm:cxn modelId="{8B8DD6E4-BAC2-43B7-8C71-ED57F9BD37E5}" type="presOf" srcId="{9CDD5323-0790-4EE6-86BF-54DF5640A02A}" destId="{303EED71-7D3D-4AF5-96EC-37C988BEFADF}" srcOrd="0" destOrd="0" presId="urn:microsoft.com/office/officeart/2008/layout/LinedList"/>
    <dgm:cxn modelId="{1B6E33F0-AAD0-4FA0-8E1A-19B2E446BC4D}" type="presOf" srcId="{466792BB-8008-48D8-AA80-C8E33FF9F979}" destId="{B6577BDF-E26C-45EE-8EDC-CB59624DCCF2}" srcOrd="0" destOrd="0" presId="urn:microsoft.com/office/officeart/2008/layout/LinedList"/>
    <dgm:cxn modelId="{F053C408-772E-4045-A848-04FDA66009CC}" type="presParOf" srcId="{A6DD1B34-B0D8-476C-9A8E-9BE759ACAE42}" destId="{D8D536D0-F6A0-4D9E-A65B-59D8BE1AD6BD}" srcOrd="0" destOrd="0" presId="urn:microsoft.com/office/officeart/2008/layout/LinedList"/>
    <dgm:cxn modelId="{EA42EBC1-BE3E-438F-9506-BD96DCE15007}" type="presParOf" srcId="{A6DD1B34-B0D8-476C-9A8E-9BE759ACAE42}" destId="{F3F13343-2159-49F7-AB22-C1BB7F5B0196}" srcOrd="1" destOrd="0" presId="urn:microsoft.com/office/officeart/2008/layout/LinedList"/>
    <dgm:cxn modelId="{A517644D-802E-4FEF-974A-7C117D7B96E3}" type="presParOf" srcId="{F3F13343-2159-49F7-AB22-C1BB7F5B0196}" destId="{F31C8A67-AC76-43B7-938C-F351FEA90712}" srcOrd="0" destOrd="0" presId="urn:microsoft.com/office/officeart/2008/layout/LinedList"/>
    <dgm:cxn modelId="{6A110D60-B2B3-4ADB-A52A-3F1113584CB1}" type="presParOf" srcId="{F3F13343-2159-49F7-AB22-C1BB7F5B0196}" destId="{BBBBAE6A-4DC3-4128-85B7-D05F55813F18}" srcOrd="1" destOrd="0" presId="urn:microsoft.com/office/officeart/2008/layout/LinedList"/>
    <dgm:cxn modelId="{4EE30BF2-1A40-4248-A697-53643830F91E}" type="presParOf" srcId="{A6DD1B34-B0D8-476C-9A8E-9BE759ACAE42}" destId="{71056810-8785-41BB-B74B-A33F9324B803}" srcOrd="2" destOrd="0" presId="urn:microsoft.com/office/officeart/2008/layout/LinedList"/>
    <dgm:cxn modelId="{B003FA94-A360-411F-8BEF-AE6EBAB590F8}" type="presParOf" srcId="{A6DD1B34-B0D8-476C-9A8E-9BE759ACAE42}" destId="{6CB1D815-63C3-45BB-9260-49B283B1F743}" srcOrd="3" destOrd="0" presId="urn:microsoft.com/office/officeart/2008/layout/LinedList"/>
    <dgm:cxn modelId="{9BE7A89F-A8EF-4040-B728-F0691FF57E49}" type="presParOf" srcId="{6CB1D815-63C3-45BB-9260-49B283B1F743}" destId="{376D4806-D3D9-4043-9544-CC4353E68FCB}" srcOrd="0" destOrd="0" presId="urn:microsoft.com/office/officeart/2008/layout/LinedList"/>
    <dgm:cxn modelId="{89509739-7F52-4231-A588-1CE872E9B4D7}" type="presParOf" srcId="{6CB1D815-63C3-45BB-9260-49B283B1F743}" destId="{124646F5-F8D6-4853-AE1F-DCAC1C65D76D}" srcOrd="1" destOrd="0" presId="urn:microsoft.com/office/officeart/2008/layout/LinedList"/>
    <dgm:cxn modelId="{648E0FD6-094F-4A15-8826-FD59BA625AB2}" type="presParOf" srcId="{A6DD1B34-B0D8-476C-9A8E-9BE759ACAE42}" destId="{5F4A208E-C009-411A-9986-18470AF64793}" srcOrd="4" destOrd="0" presId="urn:microsoft.com/office/officeart/2008/layout/LinedList"/>
    <dgm:cxn modelId="{2E8492F1-32D9-4936-8C1B-9DB1FAE5522E}" type="presParOf" srcId="{A6DD1B34-B0D8-476C-9A8E-9BE759ACAE42}" destId="{9F4D1A68-7D4C-4EF7-9D8F-B44D45A3822E}" srcOrd="5" destOrd="0" presId="urn:microsoft.com/office/officeart/2008/layout/LinedList"/>
    <dgm:cxn modelId="{79E3E8F1-69CB-412F-8192-18E5F80BDA11}" type="presParOf" srcId="{9F4D1A68-7D4C-4EF7-9D8F-B44D45A3822E}" destId="{EDB5C62C-B135-4B95-BB11-35D163FA037B}" srcOrd="0" destOrd="0" presId="urn:microsoft.com/office/officeart/2008/layout/LinedList"/>
    <dgm:cxn modelId="{FF26C076-E4D4-4E3E-86A2-6C84F7B3B986}" type="presParOf" srcId="{9F4D1A68-7D4C-4EF7-9D8F-B44D45A3822E}" destId="{27746AFF-03D3-4365-B839-3D50195ACBBF}" srcOrd="1" destOrd="0" presId="urn:microsoft.com/office/officeart/2008/layout/LinedList"/>
    <dgm:cxn modelId="{CD8CF0A8-9605-4931-B96F-93C7D1DA8115}" type="presParOf" srcId="{A6DD1B34-B0D8-476C-9A8E-9BE759ACAE42}" destId="{DE026913-BC89-4636-8280-EA2066957175}" srcOrd="6" destOrd="0" presId="urn:microsoft.com/office/officeart/2008/layout/LinedList"/>
    <dgm:cxn modelId="{494AB9BF-0EF5-47A4-AE08-4505A00E3ECA}" type="presParOf" srcId="{A6DD1B34-B0D8-476C-9A8E-9BE759ACAE42}" destId="{8418CD17-B486-43F6-8A41-A2F94666D4F5}" srcOrd="7" destOrd="0" presId="urn:microsoft.com/office/officeart/2008/layout/LinedList"/>
    <dgm:cxn modelId="{B7C59B9A-538B-4EC4-A9E2-C3E6F6140789}" type="presParOf" srcId="{8418CD17-B486-43F6-8A41-A2F94666D4F5}" destId="{303EED71-7D3D-4AF5-96EC-37C988BEFADF}" srcOrd="0" destOrd="0" presId="urn:microsoft.com/office/officeart/2008/layout/LinedList"/>
    <dgm:cxn modelId="{81018115-04A5-4991-94FB-368149FC49B9}" type="presParOf" srcId="{8418CD17-B486-43F6-8A41-A2F94666D4F5}" destId="{BBBB7B86-FC4A-40C3-A4A3-553B1F456A6C}" srcOrd="1" destOrd="0" presId="urn:microsoft.com/office/officeart/2008/layout/LinedList"/>
    <dgm:cxn modelId="{E8B5AF37-A7DB-41F3-940A-A9CDC2344FFE}" type="presParOf" srcId="{A6DD1B34-B0D8-476C-9A8E-9BE759ACAE42}" destId="{40222FCE-165E-45E8-8776-406952BCAA39}" srcOrd="8" destOrd="0" presId="urn:microsoft.com/office/officeart/2008/layout/LinedList"/>
    <dgm:cxn modelId="{1B244DA8-EB54-49B3-818B-A077582F2FF3}" type="presParOf" srcId="{A6DD1B34-B0D8-476C-9A8E-9BE759ACAE42}" destId="{257231D2-87C9-4E62-B4F1-BA809A5CB872}" srcOrd="9" destOrd="0" presId="urn:microsoft.com/office/officeart/2008/layout/LinedList"/>
    <dgm:cxn modelId="{89982821-7E81-4A7A-8528-905408E411F6}" type="presParOf" srcId="{257231D2-87C9-4E62-B4F1-BA809A5CB872}" destId="{CB399B4F-A4BD-4494-B57E-1380D07402B9}" srcOrd="0" destOrd="0" presId="urn:microsoft.com/office/officeart/2008/layout/LinedList"/>
    <dgm:cxn modelId="{52680AE7-A7B4-413F-9E42-E312EB39EA96}" type="presParOf" srcId="{257231D2-87C9-4E62-B4F1-BA809A5CB872}" destId="{0B3A6A32-1E8E-42B1-82AD-ECE8AE9D6453}" srcOrd="1" destOrd="0" presId="urn:microsoft.com/office/officeart/2008/layout/LinedList"/>
    <dgm:cxn modelId="{DB83E51F-0B1E-486B-9AE8-31D9B06310DF}" type="presParOf" srcId="{A6DD1B34-B0D8-476C-9A8E-9BE759ACAE42}" destId="{4B196E36-1CE3-46E8-932B-9962AF4275C1}" srcOrd="10" destOrd="0" presId="urn:microsoft.com/office/officeart/2008/layout/LinedList"/>
    <dgm:cxn modelId="{D12A68D6-54B7-41F0-9DED-5FB7554A397D}" type="presParOf" srcId="{A6DD1B34-B0D8-476C-9A8E-9BE759ACAE42}" destId="{B2DAA19B-11C6-44BE-BBD4-CB9B8C7073D4}" srcOrd="11" destOrd="0" presId="urn:microsoft.com/office/officeart/2008/layout/LinedList"/>
    <dgm:cxn modelId="{4BA52D20-C6C6-4101-B494-F12D61C0FA96}" type="presParOf" srcId="{B2DAA19B-11C6-44BE-BBD4-CB9B8C7073D4}" destId="{87E3EF43-9C6F-41E2-A989-5218D918512B}" srcOrd="0" destOrd="0" presId="urn:microsoft.com/office/officeart/2008/layout/LinedList"/>
    <dgm:cxn modelId="{744BB8FD-CFD1-44BA-87B5-01C84FFB14E4}" type="presParOf" srcId="{B2DAA19B-11C6-44BE-BBD4-CB9B8C7073D4}" destId="{09F10E36-B54C-4C36-AC2D-84038DA58233}" srcOrd="1" destOrd="0" presId="urn:microsoft.com/office/officeart/2008/layout/LinedList"/>
    <dgm:cxn modelId="{2AD052AB-64C9-4005-B6F1-9921B3BA471E}" type="presParOf" srcId="{A6DD1B34-B0D8-476C-9A8E-9BE759ACAE42}" destId="{78FF6A3C-6560-49E6-A3D2-B8160232F22E}" srcOrd="12" destOrd="0" presId="urn:microsoft.com/office/officeart/2008/layout/LinedList"/>
    <dgm:cxn modelId="{19E75A6E-81EF-4E5D-819B-C2D61742E70E}" type="presParOf" srcId="{A6DD1B34-B0D8-476C-9A8E-9BE759ACAE42}" destId="{D4D65ECE-CC1A-4835-AA56-C56B276DBD99}" srcOrd="13" destOrd="0" presId="urn:microsoft.com/office/officeart/2008/layout/LinedList"/>
    <dgm:cxn modelId="{956A394D-94FF-4B8E-AC1B-A4FE43430F2A}" type="presParOf" srcId="{D4D65ECE-CC1A-4835-AA56-C56B276DBD99}" destId="{B6577BDF-E26C-45EE-8EDC-CB59624DCCF2}" srcOrd="0" destOrd="0" presId="urn:microsoft.com/office/officeart/2008/layout/LinedList"/>
    <dgm:cxn modelId="{06DE326D-42E7-4206-AD1E-CDCB955D4E61}" type="presParOf" srcId="{D4D65ECE-CC1A-4835-AA56-C56B276DBD99}" destId="{9888887F-82B1-49B4-A3E7-F9E10809289E}" srcOrd="1" destOrd="0" presId="urn:microsoft.com/office/officeart/2008/layout/LinedList"/>
    <dgm:cxn modelId="{6810308C-8EF7-4CF5-86BF-C335D897E1A8}" type="presParOf" srcId="{A6DD1B34-B0D8-476C-9A8E-9BE759ACAE42}" destId="{33A9BC32-BD7B-478D-85F7-49D0057466EC}" srcOrd="14" destOrd="0" presId="urn:microsoft.com/office/officeart/2008/layout/LinedList"/>
    <dgm:cxn modelId="{23B23E74-11F4-4C12-A9E8-0C3D6CAF0E4B}" type="presParOf" srcId="{A6DD1B34-B0D8-476C-9A8E-9BE759ACAE42}" destId="{BE6452CF-69B8-4CD7-93A7-F3E5B55798A6}" srcOrd="15" destOrd="0" presId="urn:microsoft.com/office/officeart/2008/layout/LinedList"/>
    <dgm:cxn modelId="{A1432A66-B0FA-4B20-ADF2-3B27308391A9}" type="presParOf" srcId="{BE6452CF-69B8-4CD7-93A7-F3E5B55798A6}" destId="{D00C1AC9-A9BC-43DA-AAAB-92585185A845}" srcOrd="0" destOrd="0" presId="urn:microsoft.com/office/officeart/2008/layout/LinedList"/>
    <dgm:cxn modelId="{D55A148D-5215-40DA-913D-6904C297F724}" type="presParOf" srcId="{BE6452CF-69B8-4CD7-93A7-F3E5B55798A6}" destId="{2B7C3916-C5AA-41D0-B2EE-5B9B6C405445}" srcOrd="1" destOrd="0" presId="urn:microsoft.com/office/officeart/2008/layout/LinedList"/>
    <dgm:cxn modelId="{8913F5F3-1AD2-46D8-ADB9-A9C8CD1AA707}" type="presParOf" srcId="{A6DD1B34-B0D8-476C-9A8E-9BE759ACAE42}" destId="{4B3BE9D9-C0D5-4FA2-BA42-D22392E64D6D}" srcOrd="16" destOrd="0" presId="urn:microsoft.com/office/officeart/2008/layout/LinedList"/>
    <dgm:cxn modelId="{899B4582-25CF-4297-822D-C80A37DF3BA4}" type="presParOf" srcId="{A6DD1B34-B0D8-476C-9A8E-9BE759ACAE42}" destId="{1710C393-9974-4A16-9669-526DCDC0EC4A}" srcOrd="17" destOrd="0" presId="urn:microsoft.com/office/officeart/2008/layout/LinedList"/>
    <dgm:cxn modelId="{19096BAE-7C52-4B7A-9C4E-41F5249D143B}" type="presParOf" srcId="{1710C393-9974-4A16-9669-526DCDC0EC4A}" destId="{4C149985-6F1C-4A2D-B36F-3C807A77789D}" srcOrd="0" destOrd="0" presId="urn:microsoft.com/office/officeart/2008/layout/LinedList"/>
    <dgm:cxn modelId="{C40E71C5-F6E8-425B-A9AC-B8D8D3A103EF}" type="presParOf" srcId="{1710C393-9974-4A16-9669-526DCDC0EC4A}" destId="{EDDAB4F9-4D53-460F-ADCD-34033DE2D00A}" srcOrd="1" destOrd="0" presId="urn:microsoft.com/office/officeart/2008/layout/LinedList"/>
    <dgm:cxn modelId="{D3FEDE75-928E-4DCF-B733-B4BFBECE7920}" type="presParOf" srcId="{A6DD1B34-B0D8-476C-9A8E-9BE759ACAE42}" destId="{1F69EC57-A8EF-41B1-9094-A4DD6F6BC305}" srcOrd="18" destOrd="0" presId="urn:microsoft.com/office/officeart/2008/layout/LinedList"/>
    <dgm:cxn modelId="{69307FEF-58E7-4E48-BA0F-261316A8C571}" type="presParOf" srcId="{A6DD1B34-B0D8-476C-9A8E-9BE759ACAE42}" destId="{F3E695E0-F9F1-4864-B098-EE7F2DC17C01}" srcOrd="19" destOrd="0" presId="urn:microsoft.com/office/officeart/2008/layout/LinedList"/>
    <dgm:cxn modelId="{5EBDB9C4-4A77-4EBE-BF12-F8EA6D5D356F}" type="presParOf" srcId="{F3E695E0-F9F1-4864-B098-EE7F2DC17C01}" destId="{6A48A3E7-AF8F-494C-AEE2-09FFE39CDC30}" srcOrd="0" destOrd="0" presId="urn:microsoft.com/office/officeart/2008/layout/LinedList"/>
    <dgm:cxn modelId="{6162D606-F940-4849-85BB-AF1739E2CAB1}" type="presParOf" srcId="{F3E695E0-F9F1-4864-B098-EE7F2DC17C01}" destId="{E1E241F1-F348-4299-AE74-D27ECD13072A}" srcOrd="1" destOrd="0" presId="urn:microsoft.com/office/officeart/2008/layout/LinedList"/>
    <dgm:cxn modelId="{F15FF8A6-83E8-4275-A519-DC2049912515}" type="presParOf" srcId="{A6DD1B34-B0D8-476C-9A8E-9BE759ACAE42}" destId="{85030E76-64C9-4293-8237-C1BEC86CEE7B}" srcOrd="20" destOrd="0" presId="urn:microsoft.com/office/officeart/2008/layout/LinedList"/>
    <dgm:cxn modelId="{A1ADDD18-A7BF-4CE9-8F1B-5B543D104DA0}" type="presParOf" srcId="{A6DD1B34-B0D8-476C-9A8E-9BE759ACAE42}" destId="{2C38F59A-BFE9-4838-AC62-0AEB278E3756}" srcOrd="21" destOrd="0" presId="urn:microsoft.com/office/officeart/2008/layout/LinedList"/>
    <dgm:cxn modelId="{B70F2DBD-673E-4688-A78E-3443D47BA7FB}" type="presParOf" srcId="{2C38F59A-BFE9-4838-AC62-0AEB278E3756}" destId="{3858797A-DECC-4915-B084-4434D089A505}" srcOrd="0" destOrd="0" presId="urn:microsoft.com/office/officeart/2008/layout/LinedList"/>
    <dgm:cxn modelId="{F3ED89C0-30FF-46A4-A317-9E16DE2F3FE6}" type="presParOf" srcId="{2C38F59A-BFE9-4838-AC62-0AEB278E3756}" destId="{2FF159A2-F6DA-46AF-854D-643E3D6394FB}" srcOrd="1" destOrd="0" presId="urn:microsoft.com/office/officeart/2008/layout/LinedList"/>
    <dgm:cxn modelId="{F8B28DCD-E2DB-4AD1-B076-9DAB24436D16}" type="presParOf" srcId="{A6DD1B34-B0D8-476C-9A8E-9BE759ACAE42}" destId="{06129F5D-AC41-4DD1-AB05-1C181E5E4719}" srcOrd="22" destOrd="0" presId="urn:microsoft.com/office/officeart/2008/layout/LinedList"/>
    <dgm:cxn modelId="{85C44A13-05E8-4634-B867-74F5CFEFCE2C}" type="presParOf" srcId="{A6DD1B34-B0D8-476C-9A8E-9BE759ACAE42}" destId="{41E9AB58-D4B7-4BCE-A4A0-422AD7CC891F}" srcOrd="23" destOrd="0" presId="urn:microsoft.com/office/officeart/2008/layout/LinedList"/>
    <dgm:cxn modelId="{8EAA728E-9718-4F01-9C80-73C68247FE67}" type="presParOf" srcId="{41E9AB58-D4B7-4BCE-A4A0-422AD7CC891F}" destId="{8A464EFB-E7EF-4586-8291-3C588F7EE581}" srcOrd="0" destOrd="0" presId="urn:microsoft.com/office/officeart/2008/layout/LinedList"/>
    <dgm:cxn modelId="{24A0AD7E-A445-47C3-8759-B0C4328781F8}" type="presParOf" srcId="{41E9AB58-D4B7-4BCE-A4A0-422AD7CC891F}" destId="{62D4881E-E456-479B-9971-168905B89F16}" srcOrd="1" destOrd="0" presId="urn:microsoft.com/office/officeart/2008/layout/LinedList"/>
    <dgm:cxn modelId="{5EA9A5A9-6A23-4DDC-A0B3-91F4A806DA85}" type="presParOf" srcId="{A6DD1B34-B0D8-476C-9A8E-9BE759ACAE42}" destId="{523222FF-C0AC-4FCC-83C4-DF7933041A07}" srcOrd="24" destOrd="0" presId="urn:microsoft.com/office/officeart/2008/layout/LinedList"/>
    <dgm:cxn modelId="{83BD333E-7CBA-4AA5-96E2-1FCD89166A13}" type="presParOf" srcId="{A6DD1B34-B0D8-476C-9A8E-9BE759ACAE42}" destId="{3F69C07B-8B97-4E42-844E-FE482EAF9647}" srcOrd="25" destOrd="0" presId="urn:microsoft.com/office/officeart/2008/layout/LinedList"/>
    <dgm:cxn modelId="{845195A1-B089-453A-8955-051FB9B5011A}" type="presParOf" srcId="{3F69C07B-8B97-4E42-844E-FE482EAF9647}" destId="{0E1E1D4E-5A0F-4662-B02F-6FF07A67B759}" srcOrd="0" destOrd="0" presId="urn:microsoft.com/office/officeart/2008/layout/LinedList"/>
    <dgm:cxn modelId="{F8363523-702D-4B44-AD0F-0539B02B2CD8}" type="presParOf" srcId="{3F69C07B-8B97-4E42-844E-FE482EAF9647}" destId="{78CCD1F4-1939-4FAE-96A9-C16417431181}" srcOrd="1" destOrd="0" presId="urn:microsoft.com/office/officeart/2008/layout/LinedList"/>
    <dgm:cxn modelId="{D4D696AA-9E7E-47FE-98DD-1256D242F2DE}" type="presParOf" srcId="{A6DD1B34-B0D8-476C-9A8E-9BE759ACAE42}" destId="{D27E8DDD-A83B-401E-9442-F41890499902}" srcOrd="26" destOrd="0" presId="urn:microsoft.com/office/officeart/2008/layout/LinedList"/>
    <dgm:cxn modelId="{90356D1E-2718-4F1A-ACA2-F0472E4FFBB2}" type="presParOf" srcId="{A6DD1B34-B0D8-476C-9A8E-9BE759ACAE42}" destId="{911C1F13-4484-43C2-9371-A321D99EE6CD}" srcOrd="27" destOrd="0" presId="urn:microsoft.com/office/officeart/2008/layout/LinedList"/>
    <dgm:cxn modelId="{C1ADA6BC-B15E-4E40-9912-30563DC74639}" type="presParOf" srcId="{911C1F13-4484-43C2-9371-A321D99EE6CD}" destId="{33A0B711-1356-48ED-BD45-5A109FBCA1D7}" srcOrd="0" destOrd="0" presId="urn:microsoft.com/office/officeart/2008/layout/LinedList"/>
    <dgm:cxn modelId="{C2B010C0-83C9-4518-89FC-31E14670C323}" type="presParOf" srcId="{911C1F13-4484-43C2-9371-A321D99EE6CD}" destId="{89902350-EEB3-4E73-853B-A1CE70D10E13}"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2FFA84F-751A-4C69-BCA6-530884A4CCE9}"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371FD8EC-C575-4B41-A81A-ECC75E918894}">
      <dgm:prSet/>
      <dgm:spPr/>
      <dgm:t>
        <a:bodyPr/>
        <a:lstStyle/>
        <a:p>
          <a:r>
            <a:rPr lang="en-CA" b="1"/>
            <a:t>1.அக்காஸ் லூயிஸ் குரூஸ் -தாழ்வுபாடு</a:t>
          </a:r>
          <a:endParaRPr lang="en-US"/>
        </a:p>
      </dgm:t>
    </dgm:pt>
    <dgm:pt modelId="{1F9A5B16-B615-4FB8-9CA9-E9AD90544A37}" type="parTrans" cxnId="{D2C8FF79-6FE2-4873-915C-D91DD7DC3408}">
      <dgm:prSet/>
      <dgm:spPr/>
      <dgm:t>
        <a:bodyPr/>
        <a:lstStyle/>
        <a:p>
          <a:endParaRPr lang="en-US"/>
        </a:p>
      </dgm:t>
    </dgm:pt>
    <dgm:pt modelId="{212232CB-5F02-4059-A6F8-42073A221202}" type="sibTrans" cxnId="{D2C8FF79-6FE2-4873-915C-D91DD7DC3408}">
      <dgm:prSet/>
      <dgm:spPr/>
      <dgm:t>
        <a:bodyPr/>
        <a:lstStyle/>
        <a:p>
          <a:endParaRPr lang="en-US"/>
        </a:p>
      </dgm:t>
    </dgm:pt>
    <dgm:pt modelId="{AA7F0795-26F9-4F55-9E93-E81D0A61C997}">
      <dgm:prSet/>
      <dgm:spPr/>
      <dgm:t>
        <a:bodyPr/>
        <a:lstStyle/>
        <a:p>
          <a:r>
            <a:rPr lang="en-CA" b="1"/>
            <a:t>2. தொபியாஸ் மக்சிமஸ்  லெம்பேட் – வங்காலை</a:t>
          </a:r>
          <a:endParaRPr lang="en-US"/>
        </a:p>
      </dgm:t>
    </dgm:pt>
    <dgm:pt modelId="{BCEC2FC3-8B73-46A3-AB81-B387B83D5769}" type="parTrans" cxnId="{23EEBB57-7608-4569-A0CB-920311AF2FB9}">
      <dgm:prSet/>
      <dgm:spPr/>
      <dgm:t>
        <a:bodyPr/>
        <a:lstStyle/>
        <a:p>
          <a:endParaRPr lang="en-US"/>
        </a:p>
      </dgm:t>
    </dgm:pt>
    <dgm:pt modelId="{E2AAF70B-570D-4F12-B227-C0D61CCCAD7D}" type="sibTrans" cxnId="{23EEBB57-7608-4569-A0CB-920311AF2FB9}">
      <dgm:prSet/>
      <dgm:spPr/>
      <dgm:t>
        <a:bodyPr/>
        <a:lstStyle/>
        <a:p>
          <a:endParaRPr lang="en-US"/>
        </a:p>
      </dgm:t>
    </dgm:pt>
    <dgm:pt modelId="{876EB743-621C-4298-89F3-5170729E5CD0}">
      <dgm:prSet/>
      <dgm:spPr/>
      <dgm:t>
        <a:bodyPr/>
        <a:lstStyle/>
        <a:p>
          <a:r>
            <a:rPr lang="en-CA" b="1"/>
            <a:t>3. அம்பலவாணர் செல்லத்துரை -பாலம்பிட்டி</a:t>
          </a:r>
          <a:endParaRPr lang="en-US"/>
        </a:p>
      </dgm:t>
    </dgm:pt>
    <dgm:pt modelId="{F85AC6B8-9A73-4954-93B4-BFF0AF0C77DB}" type="parTrans" cxnId="{E04A075D-5E7A-4AB2-942E-0FC35FC95512}">
      <dgm:prSet/>
      <dgm:spPr/>
      <dgm:t>
        <a:bodyPr/>
        <a:lstStyle/>
        <a:p>
          <a:endParaRPr lang="en-US"/>
        </a:p>
      </dgm:t>
    </dgm:pt>
    <dgm:pt modelId="{A8579250-F9DF-4EB8-9BA4-6F49996DEB62}" type="sibTrans" cxnId="{E04A075D-5E7A-4AB2-942E-0FC35FC95512}">
      <dgm:prSet/>
      <dgm:spPr/>
      <dgm:t>
        <a:bodyPr/>
        <a:lstStyle/>
        <a:p>
          <a:endParaRPr lang="en-US"/>
        </a:p>
      </dgm:t>
    </dgm:pt>
    <dgm:pt modelId="{5F6BE1F0-6830-4D09-B223-5E5C1BD74CF5}">
      <dgm:prSet/>
      <dgm:spPr/>
      <dgm:t>
        <a:bodyPr/>
        <a:lstStyle/>
        <a:p>
          <a:r>
            <a:rPr lang="en-CA" b="1"/>
            <a:t>4.பிரான்சிஸ் சவேரியான் லெம்பேட் -வங்காலை</a:t>
          </a:r>
          <a:endParaRPr lang="en-US"/>
        </a:p>
      </dgm:t>
    </dgm:pt>
    <dgm:pt modelId="{C50F500F-C7DE-46CE-B544-F6E182D34A27}" type="parTrans" cxnId="{80FCADE8-2B36-4248-B993-40F424E3895C}">
      <dgm:prSet/>
      <dgm:spPr/>
      <dgm:t>
        <a:bodyPr/>
        <a:lstStyle/>
        <a:p>
          <a:endParaRPr lang="en-US"/>
        </a:p>
      </dgm:t>
    </dgm:pt>
    <dgm:pt modelId="{E3C35914-0342-40F3-B013-7AB53F765DFD}" type="sibTrans" cxnId="{80FCADE8-2B36-4248-B993-40F424E3895C}">
      <dgm:prSet/>
      <dgm:spPr/>
      <dgm:t>
        <a:bodyPr/>
        <a:lstStyle/>
        <a:p>
          <a:endParaRPr lang="en-US"/>
        </a:p>
      </dgm:t>
    </dgm:pt>
    <dgm:pt modelId="{FD183A45-CBA8-43ED-A59A-F5FAB0A54F17}">
      <dgm:prSet/>
      <dgm:spPr/>
      <dgm:t>
        <a:bodyPr/>
        <a:lstStyle/>
        <a:p>
          <a:r>
            <a:rPr lang="en-CA" b="1"/>
            <a:t>5.அபியாஸ் அதிரியான் சோசை- வங்காலை</a:t>
          </a:r>
          <a:endParaRPr lang="en-US"/>
        </a:p>
      </dgm:t>
    </dgm:pt>
    <dgm:pt modelId="{BD6DDD6D-F96F-4662-BB79-C4BD3CCD4791}" type="parTrans" cxnId="{F2F541EE-AD16-4D97-B2A9-034DD69515FE}">
      <dgm:prSet/>
      <dgm:spPr/>
      <dgm:t>
        <a:bodyPr/>
        <a:lstStyle/>
        <a:p>
          <a:endParaRPr lang="en-US"/>
        </a:p>
      </dgm:t>
    </dgm:pt>
    <dgm:pt modelId="{F68CC41E-374F-4782-97AA-6F05617FDFF7}" type="sibTrans" cxnId="{F2F541EE-AD16-4D97-B2A9-034DD69515FE}">
      <dgm:prSet/>
      <dgm:spPr/>
      <dgm:t>
        <a:bodyPr/>
        <a:lstStyle/>
        <a:p>
          <a:endParaRPr lang="en-US"/>
        </a:p>
      </dgm:t>
    </dgm:pt>
    <dgm:pt modelId="{25FA0911-6AD5-4891-A679-CA02B867FBAE}">
      <dgm:prSet/>
      <dgm:spPr/>
      <dgm:t>
        <a:bodyPr/>
        <a:lstStyle/>
        <a:p>
          <a:r>
            <a:rPr lang="en-CA" b="1"/>
            <a:t>6.சந்தியா அந்தோனி மிரண்டா  -பேசாலை</a:t>
          </a:r>
          <a:endParaRPr lang="en-US"/>
        </a:p>
      </dgm:t>
    </dgm:pt>
    <dgm:pt modelId="{5D15B815-0025-4BE0-B762-5B98EBFD0FC7}" type="parTrans" cxnId="{ECCF73FA-885A-42F4-99C3-CD5A81D20C83}">
      <dgm:prSet/>
      <dgm:spPr/>
      <dgm:t>
        <a:bodyPr/>
        <a:lstStyle/>
        <a:p>
          <a:endParaRPr lang="en-US"/>
        </a:p>
      </dgm:t>
    </dgm:pt>
    <dgm:pt modelId="{99A7077C-75EC-4BBF-B463-E9A09C4E7BBE}" type="sibTrans" cxnId="{ECCF73FA-885A-42F4-99C3-CD5A81D20C83}">
      <dgm:prSet/>
      <dgm:spPr/>
      <dgm:t>
        <a:bodyPr/>
        <a:lstStyle/>
        <a:p>
          <a:endParaRPr lang="en-US"/>
        </a:p>
      </dgm:t>
    </dgm:pt>
    <dgm:pt modelId="{2719988E-112C-4C71-AA61-470EDE236DD6}">
      <dgm:prSet/>
      <dgm:spPr/>
      <dgm:t>
        <a:bodyPr/>
        <a:lstStyle/>
        <a:p>
          <a:r>
            <a:rPr lang="en-CA" b="1"/>
            <a:t>7.சீமான்பிள்ளை இம்மானுவேல் – காதத்தான் குளம், வட்டக்கண்டல்</a:t>
          </a:r>
          <a:endParaRPr lang="en-US"/>
        </a:p>
      </dgm:t>
    </dgm:pt>
    <dgm:pt modelId="{52AE1A3F-B0CB-4057-8020-10D7AA6CA681}" type="parTrans" cxnId="{47841575-480E-4855-BC56-27D2C80B317C}">
      <dgm:prSet/>
      <dgm:spPr/>
      <dgm:t>
        <a:bodyPr/>
        <a:lstStyle/>
        <a:p>
          <a:endParaRPr lang="en-US"/>
        </a:p>
      </dgm:t>
    </dgm:pt>
    <dgm:pt modelId="{15A8C7DD-5213-48A1-8BC9-C45741039D51}" type="sibTrans" cxnId="{47841575-480E-4855-BC56-27D2C80B317C}">
      <dgm:prSet/>
      <dgm:spPr/>
      <dgm:t>
        <a:bodyPr/>
        <a:lstStyle/>
        <a:p>
          <a:endParaRPr lang="en-US"/>
        </a:p>
      </dgm:t>
    </dgm:pt>
    <dgm:pt modelId="{EED6DB80-5BDB-46C0-AABF-7BE1CBCE81D9}">
      <dgm:prSet/>
      <dgm:spPr/>
      <dgm:t>
        <a:bodyPr/>
        <a:lstStyle/>
        <a:p>
          <a:r>
            <a:rPr lang="en-CA" b="1"/>
            <a:t>8.செபஸ்தியான் செபமாலை (குழந்தை) -முருங்கன்</a:t>
          </a:r>
          <a:endParaRPr lang="en-US"/>
        </a:p>
      </dgm:t>
    </dgm:pt>
    <dgm:pt modelId="{4D53B81D-DFB9-4D05-B0D3-623A5D0C8E10}" type="parTrans" cxnId="{6D0559B9-5476-467D-B521-13ABAB83C41F}">
      <dgm:prSet/>
      <dgm:spPr/>
      <dgm:t>
        <a:bodyPr/>
        <a:lstStyle/>
        <a:p>
          <a:endParaRPr lang="en-US"/>
        </a:p>
      </dgm:t>
    </dgm:pt>
    <dgm:pt modelId="{9314A094-E23B-4B77-A3E5-E1BEB5889DCF}" type="sibTrans" cxnId="{6D0559B9-5476-467D-B521-13ABAB83C41F}">
      <dgm:prSet/>
      <dgm:spPr/>
      <dgm:t>
        <a:bodyPr/>
        <a:lstStyle/>
        <a:p>
          <a:endParaRPr lang="en-US"/>
        </a:p>
      </dgm:t>
    </dgm:pt>
    <dgm:pt modelId="{BC510F17-70A5-4938-AFCB-392ECD2036FE}">
      <dgm:prSet/>
      <dgm:spPr/>
      <dgm:t>
        <a:bodyPr/>
        <a:lstStyle/>
        <a:p>
          <a:r>
            <a:rPr lang="en-CA" b="1"/>
            <a:t>9.அடைக்கலம் அந்தோனிமுத்து – பெரியமடு</a:t>
          </a:r>
          <a:endParaRPr lang="en-US"/>
        </a:p>
      </dgm:t>
    </dgm:pt>
    <dgm:pt modelId="{D8CAFB43-8792-4C4B-99FE-0EF8B7E2265F}" type="parTrans" cxnId="{967D6A02-EDC0-4BB2-8B47-5C83695579A3}">
      <dgm:prSet/>
      <dgm:spPr/>
      <dgm:t>
        <a:bodyPr/>
        <a:lstStyle/>
        <a:p>
          <a:endParaRPr lang="en-US"/>
        </a:p>
      </dgm:t>
    </dgm:pt>
    <dgm:pt modelId="{82D0F226-039D-49DB-8BCE-A872BEC89760}" type="sibTrans" cxnId="{967D6A02-EDC0-4BB2-8B47-5C83695579A3}">
      <dgm:prSet/>
      <dgm:spPr/>
      <dgm:t>
        <a:bodyPr/>
        <a:lstStyle/>
        <a:p>
          <a:endParaRPr lang="en-US"/>
        </a:p>
      </dgm:t>
    </dgm:pt>
    <dgm:pt modelId="{46A64F96-C637-4BB8-B878-832A8B92F9AB}">
      <dgm:prSet/>
      <dgm:spPr/>
      <dgm:t>
        <a:bodyPr/>
        <a:lstStyle/>
        <a:p>
          <a:r>
            <a:rPr lang="en-CA" b="1"/>
            <a:t>10.லூயிஸ் கிறிஸ்தோப்பர் லெம்பேட -வங்காலை</a:t>
          </a:r>
          <a:endParaRPr lang="en-US"/>
        </a:p>
      </dgm:t>
    </dgm:pt>
    <dgm:pt modelId="{A2815F56-8A8A-449F-997C-44E0770983CE}" type="parTrans" cxnId="{52C0128E-7BEC-4B77-9D5E-20EB7BF83993}">
      <dgm:prSet/>
      <dgm:spPr/>
      <dgm:t>
        <a:bodyPr/>
        <a:lstStyle/>
        <a:p>
          <a:endParaRPr lang="en-US"/>
        </a:p>
      </dgm:t>
    </dgm:pt>
    <dgm:pt modelId="{96F825A7-1FA0-4D1E-94D1-AE45AFD42E70}" type="sibTrans" cxnId="{52C0128E-7BEC-4B77-9D5E-20EB7BF83993}">
      <dgm:prSet/>
      <dgm:spPr/>
      <dgm:t>
        <a:bodyPr/>
        <a:lstStyle/>
        <a:p>
          <a:endParaRPr lang="en-US"/>
        </a:p>
      </dgm:t>
    </dgm:pt>
    <dgm:pt modelId="{C4E046D6-4536-45A7-8198-DB9F06CB4594}">
      <dgm:prSet/>
      <dgm:spPr/>
      <dgm:t>
        <a:bodyPr/>
        <a:lstStyle/>
        <a:p>
          <a:r>
            <a:rPr lang="en-CA" b="1"/>
            <a:t>11.பேதுருப்பிள்ளை அந்தோனிப்பிள்ளை -அத்திக்குளி, முருங்கன்</a:t>
          </a:r>
          <a:endParaRPr lang="en-US"/>
        </a:p>
      </dgm:t>
    </dgm:pt>
    <dgm:pt modelId="{6B47C322-7F24-4172-BEE9-B8922BF1E522}" type="parTrans" cxnId="{9B42206C-883E-4D30-8493-947171061C5F}">
      <dgm:prSet/>
      <dgm:spPr/>
      <dgm:t>
        <a:bodyPr/>
        <a:lstStyle/>
        <a:p>
          <a:endParaRPr lang="en-US"/>
        </a:p>
      </dgm:t>
    </dgm:pt>
    <dgm:pt modelId="{89584E69-C0A8-480E-B9C7-6CEBB0CD75F6}" type="sibTrans" cxnId="{9B42206C-883E-4D30-8493-947171061C5F}">
      <dgm:prSet/>
      <dgm:spPr/>
      <dgm:t>
        <a:bodyPr/>
        <a:lstStyle/>
        <a:p>
          <a:endParaRPr lang="en-US"/>
        </a:p>
      </dgm:t>
    </dgm:pt>
    <dgm:pt modelId="{51A4BCD1-F4E4-4ACF-964E-95629235A357}" type="pres">
      <dgm:prSet presAssocID="{72FFA84F-751A-4C69-BCA6-530884A4CCE9}" presName="vert0" presStyleCnt="0">
        <dgm:presLayoutVars>
          <dgm:dir/>
          <dgm:animOne val="branch"/>
          <dgm:animLvl val="lvl"/>
        </dgm:presLayoutVars>
      </dgm:prSet>
      <dgm:spPr/>
    </dgm:pt>
    <dgm:pt modelId="{DD8F66F5-5119-404F-AD4D-B9B1A0348A29}" type="pres">
      <dgm:prSet presAssocID="{371FD8EC-C575-4B41-A81A-ECC75E918894}" presName="thickLine" presStyleLbl="alignNode1" presStyleIdx="0" presStyleCnt="11"/>
      <dgm:spPr/>
    </dgm:pt>
    <dgm:pt modelId="{7FDDF275-9810-4C07-99EB-AA59369F1D2D}" type="pres">
      <dgm:prSet presAssocID="{371FD8EC-C575-4B41-A81A-ECC75E918894}" presName="horz1" presStyleCnt="0"/>
      <dgm:spPr/>
    </dgm:pt>
    <dgm:pt modelId="{BDDDFF83-753C-48C3-9E56-D38EF4814648}" type="pres">
      <dgm:prSet presAssocID="{371FD8EC-C575-4B41-A81A-ECC75E918894}" presName="tx1" presStyleLbl="revTx" presStyleIdx="0" presStyleCnt="11"/>
      <dgm:spPr/>
    </dgm:pt>
    <dgm:pt modelId="{7F598B19-6C87-47C9-8E4C-35EB09674314}" type="pres">
      <dgm:prSet presAssocID="{371FD8EC-C575-4B41-A81A-ECC75E918894}" presName="vert1" presStyleCnt="0"/>
      <dgm:spPr/>
    </dgm:pt>
    <dgm:pt modelId="{BF57810C-3861-4E14-8441-B06FD8DB66A3}" type="pres">
      <dgm:prSet presAssocID="{AA7F0795-26F9-4F55-9E93-E81D0A61C997}" presName="thickLine" presStyleLbl="alignNode1" presStyleIdx="1" presStyleCnt="11"/>
      <dgm:spPr/>
    </dgm:pt>
    <dgm:pt modelId="{C396C392-81CF-4B5A-82B4-E1F52A5595C3}" type="pres">
      <dgm:prSet presAssocID="{AA7F0795-26F9-4F55-9E93-E81D0A61C997}" presName="horz1" presStyleCnt="0"/>
      <dgm:spPr/>
    </dgm:pt>
    <dgm:pt modelId="{A0DE831E-369B-4C56-8BEE-787AE4BBB8FA}" type="pres">
      <dgm:prSet presAssocID="{AA7F0795-26F9-4F55-9E93-E81D0A61C997}" presName="tx1" presStyleLbl="revTx" presStyleIdx="1" presStyleCnt="11"/>
      <dgm:spPr/>
    </dgm:pt>
    <dgm:pt modelId="{45A4EEB6-58BF-400F-9C74-9ED8B00E6DC6}" type="pres">
      <dgm:prSet presAssocID="{AA7F0795-26F9-4F55-9E93-E81D0A61C997}" presName="vert1" presStyleCnt="0"/>
      <dgm:spPr/>
    </dgm:pt>
    <dgm:pt modelId="{8412247E-17D2-454F-A3A0-36DEFDD6DEDB}" type="pres">
      <dgm:prSet presAssocID="{876EB743-621C-4298-89F3-5170729E5CD0}" presName="thickLine" presStyleLbl="alignNode1" presStyleIdx="2" presStyleCnt="11"/>
      <dgm:spPr/>
    </dgm:pt>
    <dgm:pt modelId="{45287046-190E-46E2-97B4-780E27B6BE2A}" type="pres">
      <dgm:prSet presAssocID="{876EB743-621C-4298-89F3-5170729E5CD0}" presName="horz1" presStyleCnt="0"/>
      <dgm:spPr/>
    </dgm:pt>
    <dgm:pt modelId="{017213F6-5830-4EF9-B840-A4967D1444A9}" type="pres">
      <dgm:prSet presAssocID="{876EB743-621C-4298-89F3-5170729E5CD0}" presName="tx1" presStyleLbl="revTx" presStyleIdx="2" presStyleCnt="11"/>
      <dgm:spPr/>
    </dgm:pt>
    <dgm:pt modelId="{6711D88B-5075-45FB-A752-C28BCEF2400F}" type="pres">
      <dgm:prSet presAssocID="{876EB743-621C-4298-89F3-5170729E5CD0}" presName="vert1" presStyleCnt="0"/>
      <dgm:spPr/>
    </dgm:pt>
    <dgm:pt modelId="{8C585B10-58B7-4323-BB8D-D93E3DE6CEAC}" type="pres">
      <dgm:prSet presAssocID="{5F6BE1F0-6830-4D09-B223-5E5C1BD74CF5}" presName="thickLine" presStyleLbl="alignNode1" presStyleIdx="3" presStyleCnt="11"/>
      <dgm:spPr/>
    </dgm:pt>
    <dgm:pt modelId="{79004378-B7BB-4356-AACB-8BE211C6AB9C}" type="pres">
      <dgm:prSet presAssocID="{5F6BE1F0-6830-4D09-B223-5E5C1BD74CF5}" presName="horz1" presStyleCnt="0"/>
      <dgm:spPr/>
    </dgm:pt>
    <dgm:pt modelId="{30408DAE-4B20-4648-B528-4F5F33C6714B}" type="pres">
      <dgm:prSet presAssocID="{5F6BE1F0-6830-4D09-B223-5E5C1BD74CF5}" presName="tx1" presStyleLbl="revTx" presStyleIdx="3" presStyleCnt="11"/>
      <dgm:spPr/>
    </dgm:pt>
    <dgm:pt modelId="{130A2342-9FA0-4761-BA01-84DDFA16A68B}" type="pres">
      <dgm:prSet presAssocID="{5F6BE1F0-6830-4D09-B223-5E5C1BD74CF5}" presName="vert1" presStyleCnt="0"/>
      <dgm:spPr/>
    </dgm:pt>
    <dgm:pt modelId="{330A3EE6-F989-4EB2-AF45-D4C43EBC7BE6}" type="pres">
      <dgm:prSet presAssocID="{FD183A45-CBA8-43ED-A59A-F5FAB0A54F17}" presName="thickLine" presStyleLbl="alignNode1" presStyleIdx="4" presStyleCnt="11"/>
      <dgm:spPr/>
    </dgm:pt>
    <dgm:pt modelId="{F3972F04-58AE-4A37-B559-203E42321215}" type="pres">
      <dgm:prSet presAssocID="{FD183A45-CBA8-43ED-A59A-F5FAB0A54F17}" presName="horz1" presStyleCnt="0"/>
      <dgm:spPr/>
    </dgm:pt>
    <dgm:pt modelId="{F48C80E5-A3EA-4A15-AE7D-5517400A79A0}" type="pres">
      <dgm:prSet presAssocID="{FD183A45-CBA8-43ED-A59A-F5FAB0A54F17}" presName="tx1" presStyleLbl="revTx" presStyleIdx="4" presStyleCnt="11"/>
      <dgm:spPr/>
    </dgm:pt>
    <dgm:pt modelId="{6435CBB8-574F-408F-92BB-C839FF287C9F}" type="pres">
      <dgm:prSet presAssocID="{FD183A45-CBA8-43ED-A59A-F5FAB0A54F17}" presName="vert1" presStyleCnt="0"/>
      <dgm:spPr/>
    </dgm:pt>
    <dgm:pt modelId="{9573EE6E-CEFC-42BF-B47E-A9687874B862}" type="pres">
      <dgm:prSet presAssocID="{25FA0911-6AD5-4891-A679-CA02B867FBAE}" presName="thickLine" presStyleLbl="alignNode1" presStyleIdx="5" presStyleCnt="11"/>
      <dgm:spPr/>
    </dgm:pt>
    <dgm:pt modelId="{A888452C-5BA7-418A-B8EE-F2A7ED68CC34}" type="pres">
      <dgm:prSet presAssocID="{25FA0911-6AD5-4891-A679-CA02B867FBAE}" presName="horz1" presStyleCnt="0"/>
      <dgm:spPr/>
    </dgm:pt>
    <dgm:pt modelId="{5167B3C4-0E35-4387-A1BB-D4ED0A175D8D}" type="pres">
      <dgm:prSet presAssocID="{25FA0911-6AD5-4891-A679-CA02B867FBAE}" presName="tx1" presStyleLbl="revTx" presStyleIdx="5" presStyleCnt="11"/>
      <dgm:spPr/>
    </dgm:pt>
    <dgm:pt modelId="{282F85FC-EABF-470C-8CA1-9EB630BD7C48}" type="pres">
      <dgm:prSet presAssocID="{25FA0911-6AD5-4891-A679-CA02B867FBAE}" presName="vert1" presStyleCnt="0"/>
      <dgm:spPr/>
    </dgm:pt>
    <dgm:pt modelId="{7DBE03F6-7A92-4714-AB8A-9E1093DB07DE}" type="pres">
      <dgm:prSet presAssocID="{2719988E-112C-4C71-AA61-470EDE236DD6}" presName="thickLine" presStyleLbl="alignNode1" presStyleIdx="6" presStyleCnt="11"/>
      <dgm:spPr/>
    </dgm:pt>
    <dgm:pt modelId="{CE695633-B92D-4F51-85EF-6F4F9EFDB532}" type="pres">
      <dgm:prSet presAssocID="{2719988E-112C-4C71-AA61-470EDE236DD6}" presName="horz1" presStyleCnt="0"/>
      <dgm:spPr/>
    </dgm:pt>
    <dgm:pt modelId="{1EB7D1FC-AC16-4558-94DC-8A34DE4D5551}" type="pres">
      <dgm:prSet presAssocID="{2719988E-112C-4C71-AA61-470EDE236DD6}" presName="tx1" presStyleLbl="revTx" presStyleIdx="6" presStyleCnt="11"/>
      <dgm:spPr/>
    </dgm:pt>
    <dgm:pt modelId="{3457934D-CBEE-4200-A062-6E691FC76D22}" type="pres">
      <dgm:prSet presAssocID="{2719988E-112C-4C71-AA61-470EDE236DD6}" presName="vert1" presStyleCnt="0"/>
      <dgm:spPr/>
    </dgm:pt>
    <dgm:pt modelId="{2DCA5B6B-20EA-422B-A97A-A076DE54D5E3}" type="pres">
      <dgm:prSet presAssocID="{EED6DB80-5BDB-46C0-AABF-7BE1CBCE81D9}" presName="thickLine" presStyleLbl="alignNode1" presStyleIdx="7" presStyleCnt="11"/>
      <dgm:spPr/>
    </dgm:pt>
    <dgm:pt modelId="{75AA6EAE-53E7-46E6-B958-196D0291835F}" type="pres">
      <dgm:prSet presAssocID="{EED6DB80-5BDB-46C0-AABF-7BE1CBCE81D9}" presName="horz1" presStyleCnt="0"/>
      <dgm:spPr/>
    </dgm:pt>
    <dgm:pt modelId="{0D2464C2-7720-40DD-9D12-3F25EDFED8AA}" type="pres">
      <dgm:prSet presAssocID="{EED6DB80-5BDB-46C0-AABF-7BE1CBCE81D9}" presName="tx1" presStyleLbl="revTx" presStyleIdx="7" presStyleCnt="11"/>
      <dgm:spPr/>
    </dgm:pt>
    <dgm:pt modelId="{B542F3D4-0CB7-4B52-BE7E-C4799C58804B}" type="pres">
      <dgm:prSet presAssocID="{EED6DB80-5BDB-46C0-AABF-7BE1CBCE81D9}" presName="vert1" presStyleCnt="0"/>
      <dgm:spPr/>
    </dgm:pt>
    <dgm:pt modelId="{26B45875-5C43-40B9-8119-8E2E196B1FCF}" type="pres">
      <dgm:prSet presAssocID="{BC510F17-70A5-4938-AFCB-392ECD2036FE}" presName="thickLine" presStyleLbl="alignNode1" presStyleIdx="8" presStyleCnt="11"/>
      <dgm:spPr/>
    </dgm:pt>
    <dgm:pt modelId="{E2D5EC31-31A5-4D36-96E3-DEFDD97C4EEB}" type="pres">
      <dgm:prSet presAssocID="{BC510F17-70A5-4938-AFCB-392ECD2036FE}" presName="horz1" presStyleCnt="0"/>
      <dgm:spPr/>
    </dgm:pt>
    <dgm:pt modelId="{68BCE199-6A6D-4E01-847E-2512BC22FE67}" type="pres">
      <dgm:prSet presAssocID="{BC510F17-70A5-4938-AFCB-392ECD2036FE}" presName="tx1" presStyleLbl="revTx" presStyleIdx="8" presStyleCnt="11"/>
      <dgm:spPr/>
    </dgm:pt>
    <dgm:pt modelId="{13598FA8-59A4-44B6-8610-54D04C9EF3E6}" type="pres">
      <dgm:prSet presAssocID="{BC510F17-70A5-4938-AFCB-392ECD2036FE}" presName="vert1" presStyleCnt="0"/>
      <dgm:spPr/>
    </dgm:pt>
    <dgm:pt modelId="{4C4DF569-4D63-4337-B346-588DFF067999}" type="pres">
      <dgm:prSet presAssocID="{46A64F96-C637-4BB8-B878-832A8B92F9AB}" presName="thickLine" presStyleLbl="alignNode1" presStyleIdx="9" presStyleCnt="11"/>
      <dgm:spPr/>
    </dgm:pt>
    <dgm:pt modelId="{CD7DB6B3-D0EB-47BB-A708-375E96F5127B}" type="pres">
      <dgm:prSet presAssocID="{46A64F96-C637-4BB8-B878-832A8B92F9AB}" presName="horz1" presStyleCnt="0"/>
      <dgm:spPr/>
    </dgm:pt>
    <dgm:pt modelId="{0292D3DB-37C0-4829-815A-A2F3DC31888A}" type="pres">
      <dgm:prSet presAssocID="{46A64F96-C637-4BB8-B878-832A8B92F9AB}" presName="tx1" presStyleLbl="revTx" presStyleIdx="9" presStyleCnt="11"/>
      <dgm:spPr/>
    </dgm:pt>
    <dgm:pt modelId="{724547BF-80EA-4D95-8A67-8551DA830F45}" type="pres">
      <dgm:prSet presAssocID="{46A64F96-C637-4BB8-B878-832A8B92F9AB}" presName="vert1" presStyleCnt="0"/>
      <dgm:spPr/>
    </dgm:pt>
    <dgm:pt modelId="{78A0FD63-0F0A-475B-BFF8-0698EFD38EAE}" type="pres">
      <dgm:prSet presAssocID="{C4E046D6-4536-45A7-8198-DB9F06CB4594}" presName="thickLine" presStyleLbl="alignNode1" presStyleIdx="10" presStyleCnt="11"/>
      <dgm:spPr/>
    </dgm:pt>
    <dgm:pt modelId="{5883335D-8615-43EF-A570-2909978CB580}" type="pres">
      <dgm:prSet presAssocID="{C4E046D6-4536-45A7-8198-DB9F06CB4594}" presName="horz1" presStyleCnt="0"/>
      <dgm:spPr/>
    </dgm:pt>
    <dgm:pt modelId="{5415EA1E-C393-4A11-8B3F-FB3BE4F9625C}" type="pres">
      <dgm:prSet presAssocID="{C4E046D6-4536-45A7-8198-DB9F06CB4594}" presName="tx1" presStyleLbl="revTx" presStyleIdx="10" presStyleCnt="11"/>
      <dgm:spPr/>
    </dgm:pt>
    <dgm:pt modelId="{7287D15F-5430-4775-BE04-5AF0D4E07A3E}" type="pres">
      <dgm:prSet presAssocID="{C4E046D6-4536-45A7-8198-DB9F06CB4594}" presName="vert1" presStyleCnt="0"/>
      <dgm:spPr/>
    </dgm:pt>
  </dgm:ptLst>
  <dgm:cxnLst>
    <dgm:cxn modelId="{967D6A02-EDC0-4BB2-8B47-5C83695579A3}" srcId="{72FFA84F-751A-4C69-BCA6-530884A4CCE9}" destId="{BC510F17-70A5-4938-AFCB-392ECD2036FE}" srcOrd="8" destOrd="0" parTransId="{D8CAFB43-8792-4C4B-99FE-0EF8B7E2265F}" sibTransId="{82D0F226-039D-49DB-8BCE-A872BEC89760}"/>
    <dgm:cxn modelId="{91D64A34-1957-4085-A86D-75A03D16B79A}" type="presOf" srcId="{2719988E-112C-4C71-AA61-470EDE236DD6}" destId="{1EB7D1FC-AC16-4558-94DC-8A34DE4D5551}" srcOrd="0" destOrd="0" presId="urn:microsoft.com/office/officeart/2008/layout/LinedList"/>
    <dgm:cxn modelId="{EE042E3B-3C2D-43E8-B0B5-CF147EBC3A11}" type="presOf" srcId="{AA7F0795-26F9-4F55-9E93-E81D0A61C997}" destId="{A0DE831E-369B-4C56-8BEE-787AE4BBB8FA}" srcOrd="0" destOrd="0" presId="urn:microsoft.com/office/officeart/2008/layout/LinedList"/>
    <dgm:cxn modelId="{FB11AF5B-E170-4A92-934F-98C788704E1E}" type="presOf" srcId="{72FFA84F-751A-4C69-BCA6-530884A4CCE9}" destId="{51A4BCD1-F4E4-4ACF-964E-95629235A357}" srcOrd="0" destOrd="0" presId="urn:microsoft.com/office/officeart/2008/layout/LinedList"/>
    <dgm:cxn modelId="{E04A075D-5E7A-4AB2-942E-0FC35FC95512}" srcId="{72FFA84F-751A-4C69-BCA6-530884A4CCE9}" destId="{876EB743-621C-4298-89F3-5170729E5CD0}" srcOrd="2" destOrd="0" parTransId="{F85AC6B8-9A73-4954-93B4-BFF0AF0C77DB}" sibTransId="{A8579250-F9DF-4EB8-9BA4-6F49996DEB62}"/>
    <dgm:cxn modelId="{F0A40C43-B0E1-4B38-8A78-D07ACEBD3BED}" type="presOf" srcId="{25FA0911-6AD5-4891-A679-CA02B867FBAE}" destId="{5167B3C4-0E35-4387-A1BB-D4ED0A175D8D}" srcOrd="0" destOrd="0" presId="urn:microsoft.com/office/officeart/2008/layout/LinedList"/>
    <dgm:cxn modelId="{DAA39464-CFF4-411C-8B93-1678C7795A39}" type="presOf" srcId="{C4E046D6-4536-45A7-8198-DB9F06CB4594}" destId="{5415EA1E-C393-4A11-8B3F-FB3BE4F9625C}" srcOrd="0" destOrd="0" presId="urn:microsoft.com/office/officeart/2008/layout/LinedList"/>
    <dgm:cxn modelId="{E43DF34A-B646-45D5-BCF2-1203F9A8360C}" type="presOf" srcId="{BC510F17-70A5-4938-AFCB-392ECD2036FE}" destId="{68BCE199-6A6D-4E01-847E-2512BC22FE67}" srcOrd="0" destOrd="0" presId="urn:microsoft.com/office/officeart/2008/layout/LinedList"/>
    <dgm:cxn modelId="{9B42206C-883E-4D30-8493-947171061C5F}" srcId="{72FFA84F-751A-4C69-BCA6-530884A4CCE9}" destId="{C4E046D6-4536-45A7-8198-DB9F06CB4594}" srcOrd="10" destOrd="0" parTransId="{6B47C322-7F24-4172-BEE9-B8922BF1E522}" sibTransId="{89584E69-C0A8-480E-B9C7-6CEBB0CD75F6}"/>
    <dgm:cxn modelId="{47841575-480E-4855-BC56-27D2C80B317C}" srcId="{72FFA84F-751A-4C69-BCA6-530884A4CCE9}" destId="{2719988E-112C-4C71-AA61-470EDE236DD6}" srcOrd="6" destOrd="0" parTransId="{52AE1A3F-B0CB-4057-8020-10D7AA6CA681}" sibTransId="{15A8C7DD-5213-48A1-8BC9-C45741039D51}"/>
    <dgm:cxn modelId="{23EEBB57-7608-4569-A0CB-920311AF2FB9}" srcId="{72FFA84F-751A-4C69-BCA6-530884A4CCE9}" destId="{AA7F0795-26F9-4F55-9E93-E81D0A61C997}" srcOrd="1" destOrd="0" parTransId="{BCEC2FC3-8B73-46A3-AB81-B387B83D5769}" sibTransId="{E2AAF70B-570D-4F12-B227-C0D61CCCAD7D}"/>
    <dgm:cxn modelId="{D2C8FF79-6FE2-4873-915C-D91DD7DC3408}" srcId="{72FFA84F-751A-4C69-BCA6-530884A4CCE9}" destId="{371FD8EC-C575-4B41-A81A-ECC75E918894}" srcOrd="0" destOrd="0" parTransId="{1F9A5B16-B615-4FB8-9CA9-E9AD90544A37}" sibTransId="{212232CB-5F02-4059-A6F8-42073A221202}"/>
    <dgm:cxn modelId="{52C0128E-7BEC-4B77-9D5E-20EB7BF83993}" srcId="{72FFA84F-751A-4C69-BCA6-530884A4CCE9}" destId="{46A64F96-C637-4BB8-B878-832A8B92F9AB}" srcOrd="9" destOrd="0" parTransId="{A2815F56-8A8A-449F-997C-44E0770983CE}" sibTransId="{96F825A7-1FA0-4D1E-94D1-AE45AFD42E70}"/>
    <dgm:cxn modelId="{EBDE6794-BC7C-4750-A536-68823027307C}" type="presOf" srcId="{876EB743-621C-4298-89F3-5170729E5CD0}" destId="{017213F6-5830-4EF9-B840-A4967D1444A9}" srcOrd="0" destOrd="0" presId="urn:microsoft.com/office/officeart/2008/layout/LinedList"/>
    <dgm:cxn modelId="{7A298D96-2111-4D0C-BF83-53C909B76CD8}" type="presOf" srcId="{371FD8EC-C575-4B41-A81A-ECC75E918894}" destId="{BDDDFF83-753C-48C3-9E56-D38EF4814648}" srcOrd="0" destOrd="0" presId="urn:microsoft.com/office/officeart/2008/layout/LinedList"/>
    <dgm:cxn modelId="{2F4B039C-21E8-4117-8CA1-C602E1845416}" type="presOf" srcId="{5F6BE1F0-6830-4D09-B223-5E5C1BD74CF5}" destId="{30408DAE-4B20-4648-B528-4F5F33C6714B}" srcOrd="0" destOrd="0" presId="urn:microsoft.com/office/officeart/2008/layout/LinedList"/>
    <dgm:cxn modelId="{757341AC-E668-4F8D-86F8-6CB08FB3F70B}" type="presOf" srcId="{FD183A45-CBA8-43ED-A59A-F5FAB0A54F17}" destId="{F48C80E5-A3EA-4A15-AE7D-5517400A79A0}" srcOrd="0" destOrd="0" presId="urn:microsoft.com/office/officeart/2008/layout/LinedList"/>
    <dgm:cxn modelId="{6D0559B9-5476-467D-B521-13ABAB83C41F}" srcId="{72FFA84F-751A-4C69-BCA6-530884A4CCE9}" destId="{EED6DB80-5BDB-46C0-AABF-7BE1CBCE81D9}" srcOrd="7" destOrd="0" parTransId="{4D53B81D-DFB9-4D05-B0D3-623A5D0C8E10}" sibTransId="{9314A094-E23B-4B77-A3E5-E1BEB5889DCF}"/>
    <dgm:cxn modelId="{F8EB5FCF-5DCA-4DFA-A785-3CD0E12DBC76}" type="presOf" srcId="{46A64F96-C637-4BB8-B878-832A8B92F9AB}" destId="{0292D3DB-37C0-4829-815A-A2F3DC31888A}" srcOrd="0" destOrd="0" presId="urn:microsoft.com/office/officeart/2008/layout/LinedList"/>
    <dgm:cxn modelId="{BEAD9EE0-B15B-4F48-AD6D-F8AEA9CC80B1}" type="presOf" srcId="{EED6DB80-5BDB-46C0-AABF-7BE1CBCE81D9}" destId="{0D2464C2-7720-40DD-9D12-3F25EDFED8AA}" srcOrd="0" destOrd="0" presId="urn:microsoft.com/office/officeart/2008/layout/LinedList"/>
    <dgm:cxn modelId="{80FCADE8-2B36-4248-B993-40F424E3895C}" srcId="{72FFA84F-751A-4C69-BCA6-530884A4CCE9}" destId="{5F6BE1F0-6830-4D09-B223-5E5C1BD74CF5}" srcOrd="3" destOrd="0" parTransId="{C50F500F-C7DE-46CE-B544-F6E182D34A27}" sibTransId="{E3C35914-0342-40F3-B013-7AB53F765DFD}"/>
    <dgm:cxn modelId="{F2F541EE-AD16-4D97-B2A9-034DD69515FE}" srcId="{72FFA84F-751A-4C69-BCA6-530884A4CCE9}" destId="{FD183A45-CBA8-43ED-A59A-F5FAB0A54F17}" srcOrd="4" destOrd="0" parTransId="{BD6DDD6D-F96F-4662-BB79-C4BD3CCD4791}" sibTransId="{F68CC41E-374F-4782-97AA-6F05617FDFF7}"/>
    <dgm:cxn modelId="{ECCF73FA-885A-42F4-99C3-CD5A81D20C83}" srcId="{72FFA84F-751A-4C69-BCA6-530884A4CCE9}" destId="{25FA0911-6AD5-4891-A679-CA02B867FBAE}" srcOrd="5" destOrd="0" parTransId="{5D15B815-0025-4BE0-B762-5B98EBFD0FC7}" sibTransId="{99A7077C-75EC-4BBF-B463-E9A09C4E7BBE}"/>
    <dgm:cxn modelId="{20EAB403-46D1-4A57-80C6-44AF1C151E18}" type="presParOf" srcId="{51A4BCD1-F4E4-4ACF-964E-95629235A357}" destId="{DD8F66F5-5119-404F-AD4D-B9B1A0348A29}" srcOrd="0" destOrd="0" presId="urn:microsoft.com/office/officeart/2008/layout/LinedList"/>
    <dgm:cxn modelId="{C213565E-B3B3-470C-84F7-52814BFEC6EE}" type="presParOf" srcId="{51A4BCD1-F4E4-4ACF-964E-95629235A357}" destId="{7FDDF275-9810-4C07-99EB-AA59369F1D2D}" srcOrd="1" destOrd="0" presId="urn:microsoft.com/office/officeart/2008/layout/LinedList"/>
    <dgm:cxn modelId="{CE9C0F25-86F3-4C2F-B3B8-CB527B88532A}" type="presParOf" srcId="{7FDDF275-9810-4C07-99EB-AA59369F1D2D}" destId="{BDDDFF83-753C-48C3-9E56-D38EF4814648}" srcOrd="0" destOrd="0" presId="urn:microsoft.com/office/officeart/2008/layout/LinedList"/>
    <dgm:cxn modelId="{AB98F507-EA01-487C-B618-39C1A5256939}" type="presParOf" srcId="{7FDDF275-9810-4C07-99EB-AA59369F1D2D}" destId="{7F598B19-6C87-47C9-8E4C-35EB09674314}" srcOrd="1" destOrd="0" presId="urn:microsoft.com/office/officeart/2008/layout/LinedList"/>
    <dgm:cxn modelId="{96DAA63D-574C-4419-8B76-5FD1E98F7C82}" type="presParOf" srcId="{51A4BCD1-F4E4-4ACF-964E-95629235A357}" destId="{BF57810C-3861-4E14-8441-B06FD8DB66A3}" srcOrd="2" destOrd="0" presId="urn:microsoft.com/office/officeart/2008/layout/LinedList"/>
    <dgm:cxn modelId="{001E9ED2-2E2F-4500-90A3-C607A55CF6B5}" type="presParOf" srcId="{51A4BCD1-F4E4-4ACF-964E-95629235A357}" destId="{C396C392-81CF-4B5A-82B4-E1F52A5595C3}" srcOrd="3" destOrd="0" presId="urn:microsoft.com/office/officeart/2008/layout/LinedList"/>
    <dgm:cxn modelId="{C3274FD9-F42A-43A8-B51D-6A6A8472DA38}" type="presParOf" srcId="{C396C392-81CF-4B5A-82B4-E1F52A5595C3}" destId="{A0DE831E-369B-4C56-8BEE-787AE4BBB8FA}" srcOrd="0" destOrd="0" presId="urn:microsoft.com/office/officeart/2008/layout/LinedList"/>
    <dgm:cxn modelId="{00BEA239-E47B-4956-A2BD-D730E1F9EFE8}" type="presParOf" srcId="{C396C392-81CF-4B5A-82B4-E1F52A5595C3}" destId="{45A4EEB6-58BF-400F-9C74-9ED8B00E6DC6}" srcOrd="1" destOrd="0" presId="urn:microsoft.com/office/officeart/2008/layout/LinedList"/>
    <dgm:cxn modelId="{251B2F04-ADBC-4F4E-9D8F-2FAD1C02A544}" type="presParOf" srcId="{51A4BCD1-F4E4-4ACF-964E-95629235A357}" destId="{8412247E-17D2-454F-A3A0-36DEFDD6DEDB}" srcOrd="4" destOrd="0" presId="urn:microsoft.com/office/officeart/2008/layout/LinedList"/>
    <dgm:cxn modelId="{19340CEA-D1FC-4C2E-8FAE-740C40D2C2E0}" type="presParOf" srcId="{51A4BCD1-F4E4-4ACF-964E-95629235A357}" destId="{45287046-190E-46E2-97B4-780E27B6BE2A}" srcOrd="5" destOrd="0" presId="urn:microsoft.com/office/officeart/2008/layout/LinedList"/>
    <dgm:cxn modelId="{3A20E66D-12BC-44D9-964B-68674BF987E9}" type="presParOf" srcId="{45287046-190E-46E2-97B4-780E27B6BE2A}" destId="{017213F6-5830-4EF9-B840-A4967D1444A9}" srcOrd="0" destOrd="0" presId="urn:microsoft.com/office/officeart/2008/layout/LinedList"/>
    <dgm:cxn modelId="{C130FFED-286D-496A-A032-F642B277C58D}" type="presParOf" srcId="{45287046-190E-46E2-97B4-780E27B6BE2A}" destId="{6711D88B-5075-45FB-A752-C28BCEF2400F}" srcOrd="1" destOrd="0" presId="urn:microsoft.com/office/officeart/2008/layout/LinedList"/>
    <dgm:cxn modelId="{376A369A-81B8-4E1F-B0BA-85C9C5BDFD8E}" type="presParOf" srcId="{51A4BCD1-F4E4-4ACF-964E-95629235A357}" destId="{8C585B10-58B7-4323-BB8D-D93E3DE6CEAC}" srcOrd="6" destOrd="0" presId="urn:microsoft.com/office/officeart/2008/layout/LinedList"/>
    <dgm:cxn modelId="{62123EF6-DA9E-4786-85D6-EBA2E01B967F}" type="presParOf" srcId="{51A4BCD1-F4E4-4ACF-964E-95629235A357}" destId="{79004378-B7BB-4356-AACB-8BE211C6AB9C}" srcOrd="7" destOrd="0" presId="urn:microsoft.com/office/officeart/2008/layout/LinedList"/>
    <dgm:cxn modelId="{46003B73-853D-4B89-9842-A4038484A566}" type="presParOf" srcId="{79004378-B7BB-4356-AACB-8BE211C6AB9C}" destId="{30408DAE-4B20-4648-B528-4F5F33C6714B}" srcOrd="0" destOrd="0" presId="urn:microsoft.com/office/officeart/2008/layout/LinedList"/>
    <dgm:cxn modelId="{A95F749B-BCA6-46AF-971D-FE5E09513D33}" type="presParOf" srcId="{79004378-B7BB-4356-AACB-8BE211C6AB9C}" destId="{130A2342-9FA0-4761-BA01-84DDFA16A68B}" srcOrd="1" destOrd="0" presId="urn:microsoft.com/office/officeart/2008/layout/LinedList"/>
    <dgm:cxn modelId="{F7AE5626-168A-4D64-8CFB-3779AEFDEB9F}" type="presParOf" srcId="{51A4BCD1-F4E4-4ACF-964E-95629235A357}" destId="{330A3EE6-F989-4EB2-AF45-D4C43EBC7BE6}" srcOrd="8" destOrd="0" presId="urn:microsoft.com/office/officeart/2008/layout/LinedList"/>
    <dgm:cxn modelId="{B1263F29-30E6-47DE-9FD6-D9F9ECA24B2F}" type="presParOf" srcId="{51A4BCD1-F4E4-4ACF-964E-95629235A357}" destId="{F3972F04-58AE-4A37-B559-203E42321215}" srcOrd="9" destOrd="0" presId="urn:microsoft.com/office/officeart/2008/layout/LinedList"/>
    <dgm:cxn modelId="{77456ABB-0A50-44DC-85E3-F0007BA84791}" type="presParOf" srcId="{F3972F04-58AE-4A37-B559-203E42321215}" destId="{F48C80E5-A3EA-4A15-AE7D-5517400A79A0}" srcOrd="0" destOrd="0" presId="urn:microsoft.com/office/officeart/2008/layout/LinedList"/>
    <dgm:cxn modelId="{117A32E7-6F3C-47F5-94B7-4015040A92B0}" type="presParOf" srcId="{F3972F04-58AE-4A37-B559-203E42321215}" destId="{6435CBB8-574F-408F-92BB-C839FF287C9F}" srcOrd="1" destOrd="0" presId="urn:microsoft.com/office/officeart/2008/layout/LinedList"/>
    <dgm:cxn modelId="{D988118C-7DAA-422F-BC8F-938C1028E1B2}" type="presParOf" srcId="{51A4BCD1-F4E4-4ACF-964E-95629235A357}" destId="{9573EE6E-CEFC-42BF-B47E-A9687874B862}" srcOrd="10" destOrd="0" presId="urn:microsoft.com/office/officeart/2008/layout/LinedList"/>
    <dgm:cxn modelId="{A8297E72-D895-4E74-9931-00680A5EDF73}" type="presParOf" srcId="{51A4BCD1-F4E4-4ACF-964E-95629235A357}" destId="{A888452C-5BA7-418A-B8EE-F2A7ED68CC34}" srcOrd="11" destOrd="0" presId="urn:microsoft.com/office/officeart/2008/layout/LinedList"/>
    <dgm:cxn modelId="{8137AC03-43C8-4D77-9EB9-9B96E5B94B40}" type="presParOf" srcId="{A888452C-5BA7-418A-B8EE-F2A7ED68CC34}" destId="{5167B3C4-0E35-4387-A1BB-D4ED0A175D8D}" srcOrd="0" destOrd="0" presId="urn:microsoft.com/office/officeart/2008/layout/LinedList"/>
    <dgm:cxn modelId="{C9DBA132-5346-4F82-BE8A-5359031FFDCD}" type="presParOf" srcId="{A888452C-5BA7-418A-B8EE-F2A7ED68CC34}" destId="{282F85FC-EABF-470C-8CA1-9EB630BD7C48}" srcOrd="1" destOrd="0" presId="urn:microsoft.com/office/officeart/2008/layout/LinedList"/>
    <dgm:cxn modelId="{95F83D49-03F8-4CED-B8E3-B7E299EEA8E7}" type="presParOf" srcId="{51A4BCD1-F4E4-4ACF-964E-95629235A357}" destId="{7DBE03F6-7A92-4714-AB8A-9E1093DB07DE}" srcOrd="12" destOrd="0" presId="urn:microsoft.com/office/officeart/2008/layout/LinedList"/>
    <dgm:cxn modelId="{F29C5B3C-BC27-416A-B7CC-C25A236D3A41}" type="presParOf" srcId="{51A4BCD1-F4E4-4ACF-964E-95629235A357}" destId="{CE695633-B92D-4F51-85EF-6F4F9EFDB532}" srcOrd="13" destOrd="0" presId="urn:microsoft.com/office/officeart/2008/layout/LinedList"/>
    <dgm:cxn modelId="{3ADD72AF-A824-43A6-A0DB-0A681D99084C}" type="presParOf" srcId="{CE695633-B92D-4F51-85EF-6F4F9EFDB532}" destId="{1EB7D1FC-AC16-4558-94DC-8A34DE4D5551}" srcOrd="0" destOrd="0" presId="urn:microsoft.com/office/officeart/2008/layout/LinedList"/>
    <dgm:cxn modelId="{389BC6DE-53B8-499B-86F6-D1EE7E926CAD}" type="presParOf" srcId="{CE695633-B92D-4F51-85EF-6F4F9EFDB532}" destId="{3457934D-CBEE-4200-A062-6E691FC76D22}" srcOrd="1" destOrd="0" presId="urn:microsoft.com/office/officeart/2008/layout/LinedList"/>
    <dgm:cxn modelId="{9A25CFE6-B7E8-4E89-9FB0-FB3B140F69EB}" type="presParOf" srcId="{51A4BCD1-F4E4-4ACF-964E-95629235A357}" destId="{2DCA5B6B-20EA-422B-A97A-A076DE54D5E3}" srcOrd="14" destOrd="0" presId="urn:microsoft.com/office/officeart/2008/layout/LinedList"/>
    <dgm:cxn modelId="{4BE3FA6C-346F-4DDE-AF30-C55E759AABD2}" type="presParOf" srcId="{51A4BCD1-F4E4-4ACF-964E-95629235A357}" destId="{75AA6EAE-53E7-46E6-B958-196D0291835F}" srcOrd="15" destOrd="0" presId="urn:microsoft.com/office/officeart/2008/layout/LinedList"/>
    <dgm:cxn modelId="{722C4C5C-C585-4D0A-AF9F-20C497CB16CC}" type="presParOf" srcId="{75AA6EAE-53E7-46E6-B958-196D0291835F}" destId="{0D2464C2-7720-40DD-9D12-3F25EDFED8AA}" srcOrd="0" destOrd="0" presId="urn:microsoft.com/office/officeart/2008/layout/LinedList"/>
    <dgm:cxn modelId="{29DC41E9-80D3-4DFE-BF03-64BC8218B019}" type="presParOf" srcId="{75AA6EAE-53E7-46E6-B958-196D0291835F}" destId="{B542F3D4-0CB7-4B52-BE7E-C4799C58804B}" srcOrd="1" destOrd="0" presId="urn:microsoft.com/office/officeart/2008/layout/LinedList"/>
    <dgm:cxn modelId="{53DEC5E7-BB56-4530-BB56-ECD38451F431}" type="presParOf" srcId="{51A4BCD1-F4E4-4ACF-964E-95629235A357}" destId="{26B45875-5C43-40B9-8119-8E2E196B1FCF}" srcOrd="16" destOrd="0" presId="urn:microsoft.com/office/officeart/2008/layout/LinedList"/>
    <dgm:cxn modelId="{E74AC553-7E0F-44BA-9937-B5AA76F53CCB}" type="presParOf" srcId="{51A4BCD1-F4E4-4ACF-964E-95629235A357}" destId="{E2D5EC31-31A5-4D36-96E3-DEFDD97C4EEB}" srcOrd="17" destOrd="0" presId="urn:microsoft.com/office/officeart/2008/layout/LinedList"/>
    <dgm:cxn modelId="{E33A7764-A78C-40C8-978F-A9CA8814C8A0}" type="presParOf" srcId="{E2D5EC31-31A5-4D36-96E3-DEFDD97C4EEB}" destId="{68BCE199-6A6D-4E01-847E-2512BC22FE67}" srcOrd="0" destOrd="0" presId="urn:microsoft.com/office/officeart/2008/layout/LinedList"/>
    <dgm:cxn modelId="{60DA90BE-5872-4FF2-B570-F87808D5A8A5}" type="presParOf" srcId="{E2D5EC31-31A5-4D36-96E3-DEFDD97C4EEB}" destId="{13598FA8-59A4-44B6-8610-54D04C9EF3E6}" srcOrd="1" destOrd="0" presId="urn:microsoft.com/office/officeart/2008/layout/LinedList"/>
    <dgm:cxn modelId="{EB9B5779-933E-44E1-9D46-2F9BDA665D23}" type="presParOf" srcId="{51A4BCD1-F4E4-4ACF-964E-95629235A357}" destId="{4C4DF569-4D63-4337-B346-588DFF067999}" srcOrd="18" destOrd="0" presId="urn:microsoft.com/office/officeart/2008/layout/LinedList"/>
    <dgm:cxn modelId="{8B77CF69-5F06-4485-9B22-09A1FDA55D61}" type="presParOf" srcId="{51A4BCD1-F4E4-4ACF-964E-95629235A357}" destId="{CD7DB6B3-D0EB-47BB-A708-375E96F5127B}" srcOrd="19" destOrd="0" presId="urn:microsoft.com/office/officeart/2008/layout/LinedList"/>
    <dgm:cxn modelId="{679053BF-C264-4434-877A-F56191C05538}" type="presParOf" srcId="{CD7DB6B3-D0EB-47BB-A708-375E96F5127B}" destId="{0292D3DB-37C0-4829-815A-A2F3DC31888A}" srcOrd="0" destOrd="0" presId="urn:microsoft.com/office/officeart/2008/layout/LinedList"/>
    <dgm:cxn modelId="{1B24E60D-1611-4419-BEE9-111F06C3ED25}" type="presParOf" srcId="{CD7DB6B3-D0EB-47BB-A708-375E96F5127B}" destId="{724547BF-80EA-4D95-8A67-8551DA830F45}" srcOrd="1" destOrd="0" presId="urn:microsoft.com/office/officeart/2008/layout/LinedList"/>
    <dgm:cxn modelId="{DE42EEA6-BDD4-4D59-8FB9-C2D8B312CFC7}" type="presParOf" srcId="{51A4BCD1-F4E4-4ACF-964E-95629235A357}" destId="{78A0FD63-0F0A-475B-BFF8-0698EFD38EAE}" srcOrd="20" destOrd="0" presId="urn:microsoft.com/office/officeart/2008/layout/LinedList"/>
    <dgm:cxn modelId="{8B38C873-7A2D-419F-BD69-70400620259A}" type="presParOf" srcId="{51A4BCD1-F4E4-4ACF-964E-95629235A357}" destId="{5883335D-8615-43EF-A570-2909978CB580}" srcOrd="21" destOrd="0" presId="urn:microsoft.com/office/officeart/2008/layout/LinedList"/>
    <dgm:cxn modelId="{F522866C-D7E6-4CF1-A6D5-5C7E26DE15BF}" type="presParOf" srcId="{5883335D-8615-43EF-A570-2909978CB580}" destId="{5415EA1E-C393-4A11-8B3F-FB3BE4F9625C}" srcOrd="0" destOrd="0" presId="urn:microsoft.com/office/officeart/2008/layout/LinedList"/>
    <dgm:cxn modelId="{C549E42A-0C52-481D-A319-8FD9A0F7D472}" type="presParOf" srcId="{5883335D-8615-43EF-A570-2909978CB580}" destId="{7287D15F-5430-4775-BE04-5AF0D4E07A3E}"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F517BD9-20E8-4DB8-8391-3616B0EB4AF1}"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B097F900-D00F-4ED9-B92F-F865904F7581}">
      <dgm:prSet/>
      <dgm:spPr/>
      <dgm:t>
        <a:bodyPr/>
        <a:lstStyle/>
        <a:p>
          <a:r>
            <a:rPr lang="en-US" b="1"/>
            <a:t>12.கலைவாதி கலீல் -மூர்வீதி, மன்னார்</a:t>
          </a:r>
          <a:endParaRPr lang="en-US"/>
        </a:p>
      </dgm:t>
    </dgm:pt>
    <dgm:pt modelId="{BA5CADD4-2203-47DD-B9CF-A73B313911DC}" type="parTrans" cxnId="{FDEBB820-425D-49D0-A3F6-6646AB80DDCC}">
      <dgm:prSet/>
      <dgm:spPr/>
      <dgm:t>
        <a:bodyPr/>
        <a:lstStyle/>
        <a:p>
          <a:endParaRPr lang="en-US"/>
        </a:p>
      </dgm:t>
    </dgm:pt>
    <dgm:pt modelId="{5108BDBD-E57D-41EE-AFD5-7CB9D23A095F}" type="sibTrans" cxnId="{FDEBB820-425D-49D0-A3F6-6646AB80DDCC}">
      <dgm:prSet/>
      <dgm:spPr/>
      <dgm:t>
        <a:bodyPr/>
        <a:lstStyle/>
        <a:p>
          <a:endParaRPr lang="en-US"/>
        </a:p>
      </dgm:t>
    </dgm:pt>
    <dgm:pt modelId="{6BE2B477-543A-4B36-95A4-5329AFCDE9C0}">
      <dgm:prSet/>
      <dgm:spPr/>
      <dgm:t>
        <a:bodyPr/>
        <a:lstStyle/>
        <a:p>
          <a:r>
            <a:rPr lang="en-US" b="1"/>
            <a:t>13.</a:t>
          </a:r>
          <a:r>
            <a:rPr lang="en-US" b="1">
              <a:solidFill>
                <a:srgbClr val="FF0000"/>
              </a:solidFill>
            </a:rPr>
            <a:t>திருமதி இராஜம்புஸ்பவனம் –அடம்பன் 	நாடகங்கள்12,சிறுகதைகள், கவிதைகள் </a:t>
          </a:r>
          <a:endParaRPr lang="en-US">
            <a:solidFill>
              <a:srgbClr val="FF0000"/>
            </a:solidFill>
          </a:endParaRPr>
        </a:p>
      </dgm:t>
    </dgm:pt>
    <dgm:pt modelId="{F7234041-BE60-4BAA-BE99-5A63CA62DAE9}" type="parTrans" cxnId="{5F724990-2DF2-4556-A5B2-8FDA99F07DA2}">
      <dgm:prSet/>
      <dgm:spPr/>
      <dgm:t>
        <a:bodyPr/>
        <a:lstStyle/>
        <a:p>
          <a:endParaRPr lang="en-US"/>
        </a:p>
      </dgm:t>
    </dgm:pt>
    <dgm:pt modelId="{A4D9CC76-54B0-420C-9E21-467478F4562C}" type="sibTrans" cxnId="{5F724990-2DF2-4556-A5B2-8FDA99F07DA2}">
      <dgm:prSet/>
      <dgm:spPr/>
      <dgm:t>
        <a:bodyPr/>
        <a:lstStyle/>
        <a:p>
          <a:endParaRPr lang="en-US"/>
        </a:p>
      </dgm:t>
    </dgm:pt>
    <dgm:pt modelId="{0A33C966-9811-4D24-A24A-61074E71F165}">
      <dgm:prSet/>
      <dgm:spPr/>
      <dgm:t>
        <a:bodyPr/>
        <a:lstStyle/>
        <a:p>
          <a:r>
            <a:rPr lang="en-US" b="1"/>
            <a:t>14.தம்பிப்பிள்ளை புறநாந்து பீரிஸ்- தாழ்வுபாடு</a:t>
          </a:r>
          <a:endParaRPr lang="en-US"/>
        </a:p>
      </dgm:t>
    </dgm:pt>
    <dgm:pt modelId="{3FDBD9E5-914B-4777-B695-0A85AADE4334}" type="parTrans" cxnId="{D407343F-FE6B-4FC9-888C-AED7EB610EC1}">
      <dgm:prSet/>
      <dgm:spPr/>
      <dgm:t>
        <a:bodyPr/>
        <a:lstStyle/>
        <a:p>
          <a:endParaRPr lang="en-US"/>
        </a:p>
      </dgm:t>
    </dgm:pt>
    <dgm:pt modelId="{3F13E5AF-9FD0-4CD4-B70A-B48BF54FA0CD}" type="sibTrans" cxnId="{D407343F-FE6B-4FC9-888C-AED7EB610EC1}">
      <dgm:prSet/>
      <dgm:spPr/>
      <dgm:t>
        <a:bodyPr/>
        <a:lstStyle/>
        <a:p>
          <a:endParaRPr lang="en-US"/>
        </a:p>
      </dgm:t>
    </dgm:pt>
    <dgm:pt modelId="{2DE5879A-2F44-4BEA-B02D-FB5422CEAC61}">
      <dgm:prSet/>
      <dgm:spPr/>
      <dgm:t>
        <a:bodyPr/>
        <a:lstStyle/>
        <a:p>
          <a:r>
            <a:rPr lang="en-US" b="1"/>
            <a:t>15.பெரியசாமி  முத்துக்கறுப்பன் – ஆண்டான்குளம்</a:t>
          </a:r>
          <a:endParaRPr lang="en-US"/>
        </a:p>
      </dgm:t>
    </dgm:pt>
    <dgm:pt modelId="{BB3B9ADF-851B-4DDE-B3F7-FCB3C33D6D33}" type="parTrans" cxnId="{3F1DE20E-6DB7-4A94-848F-A8442D45FE34}">
      <dgm:prSet/>
      <dgm:spPr/>
      <dgm:t>
        <a:bodyPr/>
        <a:lstStyle/>
        <a:p>
          <a:endParaRPr lang="en-US"/>
        </a:p>
      </dgm:t>
    </dgm:pt>
    <dgm:pt modelId="{957BF7D4-41C8-4730-BA80-6B4340E6E497}" type="sibTrans" cxnId="{3F1DE20E-6DB7-4A94-848F-A8442D45FE34}">
      <dgm:prSet/>
      <dgm:spPr/>
      <dgm:t>
        <a:bodyPr/>
        <a:lstStyle/>
        <a:p>
          <a:endParaRPr lang="en-US"/>
        </a:p>
      </dgm:t>
    </dgm:pt>
    <dgm:pt modelId="{DD0C2CD4-14F5-4941-9A7B-124C46A26837}">
      <dgm:prSet/>
      <dgm:spPr/>
      <dgm:t>
        <a:bodyPr/>
        <a:lstStyle/>
        <a:p>
          <a:r>
            <a:rPr lang="en-US" b="1"/>
            <a:t>16.மருசீலன் சூசைநாயகம் -மன்னார்</a:t>
          </a:r>
          <a:endParaRPr lang="en-US"/>
        </a:p>
      </dgm:t>
    </dgm:pt>
    <dgm:pt modelId="{22BAC4FC-A4C0-41BC-9B4C-7ED92A155C04}" type="parTrans" cxnId="{A7AFD3C9-03F6-427D-901C-B3E0570DBB42}">
      <dgm:prSet/>
      <dgm:spPr/>
      <dgm:t>
        <a:bodyPr/>
        <a:lstStyle/>
        <a:p>
          <a:endParaRPr lang="en-US"/>
        </a:p>
      </dgm:t>
    </dgm:pt>
    <dgm:pt modelId="{6994AAF2-063B-4254-9C80-5A4041D6D7B2}" type="sibTrans" cxnId="{A7AFD3C9-03F6-427D-901C-B3E0570DBB42}">
      <dgm:prSet/>
      <dgm:spPr/>
      <dgm:t>
        <a:bodyPr/>
        <a:lstStyle/>
        <a:p>
          <a:endParaRPr lang="en-US"/>
        </a:p>
      </dgm:t>
    </dgm:pt>
    <dgm:pt modelId="{18E7E47F-CE22-46F4-B6FF-9B3DA587C343}">
      <dgm:prSet/>
      <dgm:spPr/>
      <dgm:t>
        <a:bodyPr/>
        <a:lstStyle/>
        <a:p>
          <a:r>
            <a:rPr lang="en-US" b="1"/>
            <a:t>17.செபஸ்தியான் மாசிலாமணி -ஆவணம், நானாட்டான்</a:t>
          </a:r>
          <a:endParaRPr lang="en-US"/>
        </a:p>
      </dgm:t>
    </dgm:pt>
    <dgm:pt modelId="{BBCB2AA4-47FC-4485-A003-7F2C8DC10420}" type="parTrans" cxnId="{72F71731-7A1A-4CC9-BC45-3C74F5AE0CBD}">
      <dgm:prSet/>
      <dgm:spPr/>
      <dgm:t>
        <a:bodyPr/>
        <a:lstStyle/>
        <a:p>
          <a:endParaRPr lang="en-US"/>
        </a:p>
      </dgm:t>
    </dgm:pt>
    <dgm:pt modelId="{760D2B80-1540-465C-A328-25AC81634898}" type="sibTrans" cxnId="{72F71731-7A1A-4CC9-BC45-3C74F5AE0CBD}">
      <dgm:prSet/>
      <dgm:spPr/>
      <dgm:t>
        <a:bodyPr/>
        <a:lstStyle/>
        <a:p>
          <a:endParaRPr lang="en-US"/>
        </a:p>
      </dgm:t>
    </dgm:pt>
    <dgm:pt modelId="{20B7B275-172D-497C-AEF6-A20BCE8D8835}">
      <dgm:prSet/>
      <dgm:spPr/>
      <dgm:t>
        <a:bodyPr/>
        <a:lstStyle/>
        <a:p>
          <a:r>
            <a:rPr lang="en-US" b="1"/>
            <a:t>18.டொணால்  தேவதாசன் அல்மேடா – முருங்கன்</a:t>
          </a:r>
          <a:endParaRPr lang="en-US"/>
        </a:p>
      </dgm:t>
    </dgm:pt>
    <dgm:pt modelId="{4123994F-F3D9-4075-B467-96C849696519}" type="parTrans" cxnId="{997BA438-6D8B-4671-BFFF-778FCA2038C1}">
      <dgm:prSet/>
      <dgm:spPr/>
      <dgm:t>
        <a:bodyPr/>
        <a:lstStyle/>
        <a:p>
          <a:endParaRPr lang="en-US"/>
        </a:p>
      </dgm:t>
    </dgm:pt>
    <dgm:pt modelId="{86360E4B-BDE3-49C7-9D6F-8F7A13213023}" type="sibTrans" cxnId="{997BA438-6D8B-4671-BFFF-778FCA2038C1}">
      <dgm:prSet/>
      <dgm:spPr/>
      <dgm:t>
        <a:bodyPr/>
        <a:lstStyle/>
        <a:p>
          <a:endParaRPr lang="en-US"/>
        </a:p>
      </dgm:t>
    </dgm:pt>
    <dgm:pt modelId="{0BC0C0A6-4086-4045-830D-4C7F8496D448}">
      <dgm:prSet/>
      <dgm:spPr/>
      <dgm:t>
        <a:bodyPr/>
        <a:lstStyle/>
        <a:p>
          <a:r>
            <a:rPr lang="en-US" b="1"/>
            <a:t>19.சீமான் பத்திநாதன் -வங்காலை</a:t>
          </a:r>
          <a:endParaRPr lang="en-US"/>
        </a:p>
      </dgm:t>
    </dgm:pt>
    <dgm:pt modelId="{ED8E64BD-AFAA-457C-BFB6-25DF4CA0FC49}" type="parTrans" cxnId="{D465BB67-5F05-4088-BA4D-D1A9B6C8B1DA}">
      <dgm:prSet/>
      <dgm:spPr/>
      <dgm:t>
        <a:bodyPr/>
        <a:lstStyle/>
        <a:p>
          <a:endParaRPr lang="en-US"/>
        </a:p>
      </dgm:t>
    </dgm:pt>
    <dgm:pt modelId="{31DFA9C6-B82A-4A84-AB22-5C428A5D7E50}" type="sibTrans" cxnId="{D465BB67-5F05-4088-BA4D-D1A9B6C8B1DA}">
      <dgm:prSet/>
      <dgm:spPr/>
      <dgm:t>
        <a:bodyPr/>
        <a:lstStyle/>
        <a:p>
          <a:endParaRPr lang="en-US"/>
        </a:p>
      </dgm:t>
    </dgm:pt>
    <dgm:pt modelId="{FC2E932D-4EAF-4BB9-B990-3D162AA76500}">
      <dgm:prSet/>
      <dgm:spPr/>
      <dgm:t>
        <a:bodyPr/>
        <a:lstStyle/>
        <a:p>
          <a:r>
            <a:rPr lang="en-US" b="1"/>
            <a:t>20.சந்தான் ஞானசீலன்  -பாலைக்குளி, அடம்பன்</a:t>
          </a:r>
          <a:endParaRPr lang="en-US"/>
        </a:p>
      </dgm:t>
    </dgm:pt>
    <dgm:pt modelId="{6A0A19A4-FFB5-42BA-BA7C-193D9762DB1E}" type="parTrans" cxnId="{0B1A619E-D9DF-4F3A-BDE2-BF807EC627A5}">
      <dgm:prSet/>
      <dgm:spPr/>
      <dgm:t>
        <a:bodyPr/>
        <a:lstStyle/>
        <a:p>
          <a:endParaRPr lang="en-US"/>
        </a:p>
      </dgm:t>
    </dgm:pt>
    <dgm:pt modelId="{7285E62A-7382-4950-AE1D-6C9D993442AA}" type="sibTrans" cxnId="{0B1A619E-D9DF-4F3A-BDE2-BF807EC627A5}">
      <dgm:prSet/>
      <dgm:spPr/>
      <dgm:t>
        <a:bodyPr/>
        <a:lstStyle/>
        <a:p>
          <a:endParaRPr lang="en-US"/>
        </a:p>
      </dgm:t>
    </dgm:pt>
    <dgm:pt modelId="{54E5AB43-193F-4C31-B120-992D4C2A63E9}">
      <dgm:prSet/>
      <dgm:spPr/>
      <dgm:t>
        <a:bodyPr/>
        <a:lstStyle/>
        <a:p>
          <a:r>
            <a:rPr lang="en-US" b="1"/>
            <a:t>21.சவிரியான்  பற்றிக்  லெம்பேட் -வங்காலை</a:t>
          </a:r>
          <a:endParaRPr lang="en-US"/>
        </a:p>
      </dgm:t>
    </dgm:pt>
    <dgm:pt modelId="{3A283D41-EAE3-4DE3-A1B2-AB09410F6A3B}" type="parTrans" cxnId="{BCC6C64D-A420-4669-901A-32B3328AB8EC}">
      <dgm:prSet/>
      <dgm:spPr/>
      <dgm:t>
        <a:bodyPr/>
        <a:lstStyle/>
        <a:p>
          <a:endParaRPr lang="en-US"/>
        </a:p>
      </dgm:t>
    </dgm:pt>
    <dgm:pt modelId="{CF65A0E3-86A9-4818-ACB5-5D005CB734CE}" type="sibTrans" cxnId="{BCC6C64D-A420-4669-901A-32B3328AB8EC}">
      <dgm:prSet/>
      <dgm:spPr/>
      <dgm:t>
        <a:bodyPr/>
        <a:lstStyle/>
        <a:p>
          <a:endParaRPr lang="en-US"/>
        </a:p>
      </dgm:t>
    </dgm:pt>
    <dgm:pt modelId="{4A2B56D6-37F5-4E04-BBE1-B36FBD0B6C38}">
      <dgm:prSet/>
      <dgm:spPr/>
      <dgm:t>
        <a:bodyPr/>
        <a:lstStyle/>
        <a:p>
          <a:r>
            <a:rPr lang="en-US" b="1"/>
            <a:t>22.சந்தாம்பிள்ளை கோமேதகம்- பாலைக்குளி, அடம்பம்</a:t>
          </a:r>
          <a:endParaRPr lang="en-US"/>
        </a:p>
      </dgm:t>
    </dgm:pt>
    <dgm:pt modelId="{E9AA0F2E-7836-4D74-A006-FE9461F8E181}" type="parTrans" cxnId="{0854DEDC-030D-488B-B0B5-D5B270B932E6}">
      <dgm:prSet/>
      <dgm:spPr/>
      <dgm:t>
        <a:bodyPr/>
        <a:lstStyle/>
        <a:p>
          <a:endParaRPr lang="en-US"/>
        </a:p>
      </dgm:t>
    </dgm:pt>
    <dgm:pt modelId="{AC3C055D-7C52-4E6F-ACD0-839831B564B4}" type="sibTrans" cxnId="{0854DEDC-030D-488B-B0B5-D5B270B932E6}">
      <dgm:prSet/>
      <dgm:spPr/>
      <dgm:t>
        <a:bodyPr/>
        <a:lstStyle/>
        <a:p>
          <a:endParaRPr lang="en-US"/>
        </a:p>
      </dgm:t>
    </dgm:pt>
    <dgm:pt modelId="{B8E530F5-B9F2-49AD-9E8E-91FF176EF439}">
      <dgm:prSet/>
      <dgm:spPr/>
      <dgm:t>
        <a:bodyPr/>
        <a:lstStyle/>
        <a:p>
          <a:r>
            <a:rPr lang="en-US" b="1"/>
            <a:t>23.பிலிப்புப்பிள்ளை விமலநாதன் -அச்சங்குளம், நானாட்டான்</a:t>
          </a:r>
          <a:endParaRPr lang="en-US"/>
        </a:p>
      </dgm:t>
    </dgm:pt>
    <dgm:pt modelId="{49ECD4E2-0369-448D-9861-0E042D56E738}" type="parTrans" cxnId="{F5CDFB41-20FE-46FC-9101-CF4421555ECD}">
      <dgm:prSet/>
      <dgm:spPr/>
      <dgm:t>
        <a:bodyPr/>
        <a:lstStyle/>
        <a:p>
          <a:endParaRPr lang="en-US"/>
        </a:p>
      </dgm:t>
    </dgm:pt>
    <dgm:pt modelId="{FE30672B-19AC-4FEC-9451-FBC6F3D07472}" type="sibTrans" cxnId="{F5CDFB41-20FE-46FC-9101-CF4421555ECD}">
      <dgm:prSet/>
      <dgm:spPr/>
      <dgm:t>
        <a:bodyPr/>
        <a:lstStyle/>
        <a:p>
          <a:endParaRPr lang="en-US"/>
        </a:p>
      </dgm:t>
    </dgm:pt>
    <dgm:pt modelId="{807911D1-7D7A-47A9-BDB1-F56B0E731CB5}">
      <dgm:prSet/>
      <dgm:spPr/>
      <dgm:t>
        <a:bodyPr/>
        <a:lstStyle/>
        <a:p>
          <a:r>
            <a:rPr lang="en-US" b="1"/>
            <a:t>24. எஸ்.ஏ.உதயன்- பேசாலை</a:t>
          </a:r>
          <a:endParaRPr lang="en-US"/>
        </a:p>
      </dgm:t>
    </dgm:pt>
    <dgm:pt modelId="{90E21E3D-5BE8-4144-930E-20D8E57A43B8}" type="parTrans" cxnId="{731931F6-AA1A-4AFC-9E04-95ED25C3D561}">
      <dgm:prSet/>
      <dgm:spPr/>
      <dgm:t>
        <a:bodyPr/>
        <a:lstStyle/>
        <a:p>
          <a:endParaRPr lang="en-US"/>
        </a:p>
      </dgm:t>
    </dgm:pt>
    <dgm:pt modelId="{A446AEA3-E59F-4CA2-B9BA-553C1408E6C2}" type="sibTrans" cxnId="{731931F6-AA1A-4AFC-9E04-95ED25C3D561}">
      <dgm:prSet/>
      <dgm:spPr/>
      <dgm:t>
        <a:bodyPr/>
        <a:lstStyle/>
        <a:p>
          <a:endParaRPr lang="en-US"/>
        </a:p>
      </dgm:t>
    </dgm:pt>
    <dgm:pt modelId="{AA4B82C9-5E41-485F-8811-29BDB14E5AB0}" type="pres">
      <dgm:prSet presAssocID="{CF517BD9-20E8-4DB8-8391-3616B0EB4AF1}" presName="vert0" presStyleCnt="0">
        <dgm:presLayoutVars>
          <dgm:dir/>
          <dgm:animOne val="branch"/>
          <dgm:animLvl val="lvl"/>
        </dgm:presLayoutVars>
      </dgm:prSet>
      <dgm:spPr/>
    </dgm:pt>
    <dgm:pt modelId="{2C74ECE6-A148-4A25-B2F2-89A32F644D61}" type="pres">
      <dgm:prSet presAssocID="{B097F900-D00F-4ED9-B92F-F865904F7581}" presName="thickLine" presStyleLbl="alignNode1" presStyleIdx="0" presStyleCnt="13"/>
      <dgm:spPr/>
    </dgm:pt>
    <dgm:pt modelId="{14B9D898-E4FB-4C9F-BBC1-C83B2FCFED5E}" type="pres">
      <dgm:prSet presAssocID="{B097F900-D00F-4ED9-B92F-F865904F7581}" presName="horz1" presStyleCnt="0"/>
      <dgm:spPr/>
    </dgm:pt>
    <dgm:pt modelId="{61B559B4-BF42-488F-9A83-7BBF40E9F0EC}" type="pres">
      <dgm:prSet presAssocID="{B097F900-D00F-4ED9-B92F-F865904F7581}" presName="tx1" presStyleLbl="revTx" presStyleIdx="0" presStyleCnt="13"/>
      <dgm:spPr/>
    </dgm:pt>
    <dgm:pt modelId="{BF02F371-F563-4449-B2B6-8FB306EFA575}" type="pres">
      <dgm:prSet presAssocID="{B097F900-D00F-4ED9-B92F-F865904F7581}" presName="vert1" presStyleCnt="0"/>
      <dgm:spPr/>
    </dgm:pt>
    <dgm:pt modelId="{C902394D-9339-45F9-BFC3-F26B4BEAE5D9}" type="pres">
      <dgm:prSet presAssocID="{6BE2B477-543A-4B36-95A4-5329AFCDE9C0}" presName="thickLine" presStyleLbl="alignNode1" presStyleIdx="1" presStyleCnt="13"/>
      <dgm:spPr/>
    </dgm:pt>
    <dgm:pt modelId="{BDDAF3B2-670D-4232-88C0-CAFF5A3D3699}" type="pres">
      <dgm:prSet presAssocID="{6BE2B477-543A-4B36-95A4-5329AFCDE9C0}" presName="horz1" presStyleCnt="0"/>
      <dgm:spPr/>
    </dgm:pt>
    <dgm:pt modelId="{0ABAF3F3-5674-4B1E-9D6C-0B81A3D73977}" type="pres">
      <dgm:prSet presAssocID="{6BE2B477-543A-4B36-95A4-5329AFCDE9C0}" presName="tx1" presStyleLbl="revTx" presStyleIdx="1" presStyleCnt="13"/>
      <dgm:spPr/>
    </dgm:pt>
    <dgm:pt modelId="{88ED787C-7CA1-472A-9786-81777E13E5C0}" type="pres">
      <dgm:prSet presAssocID="{6BE2B477-543A-4B36-95A4-5329AFCDE9C0}" presName="vert1" presStyleCnt="0"/>
      <dgm:spPr/>
    </dgm:pt>
    <dgm:pt modelId="{6C488B89-6617-494A-89BA-FDBC76876F38}" type="pres">
      <dgm:prSet presAssocID="{0A33C966-9811-4D24-A24A-61074E71F165}" presName="thickLine" presStyleLbl="alignNode1" presStyleIdx="2" presStyleCnt="13"/>
      <dgm:spPr/>
    </dgm:pt>
    <dgm:pt modelId="{808D0833-8173-4D40-8A4F-F7887FBB8CA7}" type="pres">
      <dgm:prSet presAssocID="{0A33C966-9811-4D24-A24A-61074E71F165}" presName="horz1" presStyleCnt="0"/>
      <dgm:spPr/>
    </dgm:pt>
    <dgm:pt modelId="{2163F6DF-B367-49AC-A7A2-2775CB330484}" type="pres">
      <dgm:prSet presAssocID="{0A33C966-9811-4D24-A24A-61074E71F165}" presName="tx1" presStyleLbl="revTx" presStyleIdx="2" presStyleCnt="13"/>
      <dgm:spPr/>
    </dgm:pt>
    <dgm:pt modelId="{AA0AEA84-E6FA-4798-B2AB-D49CE3DB4CC9}" type="pres">
      <dgm:prSet presAssocID="{0A33C966-9811-4D24-A24A-61074E71F165}" presName="vert1" presStyleCnt="0"/>
      <dgm:spPr/>
    </dgm:pt>
    <dgm:pt modelId="{D4AB58CF-7BFF-41CA-868A-F982A5B06F56}" type="pres">
      <dgm:prSet presAssocID="{2DE5879A-2F44-4BEA-B02D-FB5422CEAC61}" presName="thickLine" presStyleLbl="alignNode1" presStyleIdx="3" presStyleCnt="13"/>
      <dgm:spPr/>
    </dgm:pt>
    <dgm:pt modelId="{FD04E9BE-805A-437D-B309-10CE0CC6255E}" type="pres">
      <dgm:prSet presAssocID="{2DE5879A-2F44-4BEA-B02D-FB5422CEAC61}" presName="horz1" presStyleCnt="0"/>
      <dgm:spPr/>
    </dgm:pt>
    <dgm:pt modelId="{55A2D1A1-AE89-47A3-9C53-3E91D5580498}" type="pres">
      <dgm:prSet presAssocID="{2DE5879A-2F44-4BEA-B02D-FB5422CEAC61}" presName="tx1" presStyleLbl="revTx" presStyleIdx="3" presStyleCnt="13"/>
      <dgm:spPr/>
    </dgm:pt>
    <dgm:pt modelId="{3F4EA1B2-38D2-4750-8D4C-B36D4F6114A2}" type="pres">
      <dgm:prSet presAssocID="{2DE5879A-2F44-4BEA-B02D-FB5422CEAC61}" presName="vert1" presStyleCnt="0"/>
      <dgm:spPr/>
    </dgm:pt>
    <dgm:pt modelId="{05A79AFD-A69C-4F56-A1FC-297ED1F1B686}" type="pres">
      <dgm:prSet presAssocID="{DD0C2CD4-14F5-4941-9A7B-124C46A26837}" presName="thickLine" presStyleLbl="alignNode1" presStyleIdx="4" presStyleCnt="13"/>
      <dgm:spPr/>
    </dgm:pt>
    <dgm:pt modelId="{388B62FE-5EAD-49C9-9E4F-0D29832034B1}" type="pres">
      <dgm:prSet presAssocID="{DD0C2CD4-14F5-4941-9A7B-124C46A26837}" presName="horz1" presStyleCnt="0"/>
      <dgm:spPr/>
    </dgm:pt>
    <dgm:pt modelId="{A75CD5C5-A739-4F4D-9CA1-03B3E4D49526}" type="pres">
      <dgm:prSet presAssocID="{DD0C2CD4-14F5-4941-9A7B-124C46A26837}" presName="tx1" presStyleLbl="revTx" presStyleIdx="4" presStyleCnt="13"/>
      <dgm:spPr/>
    </dgm:pt>
    <dgm:pt modelId="{CEDBDA46-B767-4E30-902A-B532D3165C3C}" type="pres">
      <dgm:prSet presAssocID="{DD0C2CD4-14F5-4941-9A7B-124C46A26837}" presName="vert1" presStyleCnt="0"/>
      <dgm:spPr/>
    </dgm:pt>
    <dgm:pt modelId="{9496AEA2-B38F-4740-B9E0-7107F581E885}" type="pres">
      <dgm:prSet presAssocID="{18E7E47F-CE22-46F4-B6FF-9B3DA587C343}" presName="thickLine" presStyleLbl="alignNode1" presStyleIdx="5" presStyleCnt="13"/>
      <dgm:spPr/>
    </dgm:pt>
    <dgm:pt modelId="{E66D8797-53B6-47BD-AC4C-C388980376BB}" type="pres">
      <dgm:prSet presAssocID="{18E7E47F-CE22-46F4-B6FF-9B3DA587C343}" presName="horz1" presStyleCnt="0"/>
      <dgm:spPr/>
    </dgm:pt>
    <dgm:pt modelId="{8D61ADC7-DD0E-464D-BE73-04F109DD3422}" type="pres">
      <dgm:prSet presAssocID="{18E7E47F-CE22-46F4-B6FF-9B3DA587C343}" presName="tx1" presStyleLbl="revTx" presStyleIdx="5" presStyleCnt="13"/>
      <dgm:spPr/>
    </dgm:pt>
    <dgm:pt modelId="{F903682C-6122-4BD7-9C68-7B8DEF1F8DD7}" type="pres">
      <dgm:prSet presAssocID="{18E7E47F-CE22-46F4-B6FF-9B3DA587C343}" presName="vert1" presStyleCnt="0"/>
      <dgm:spPr/>
    </dgm:pt>
    <dgm:pt modelId="{930F0B18-64AF-4E18-9756-1345E5786312}" type="pres">
      <dgm:prSet presAssocID="{20B7B275-172D-497C-AEF6-A20BCE8D8835}" presName="thickLine" presStyleLbl="alignNode1" presStyleIdx="6" presStyleCnt="13"/>
      <dgm:spPr/>
    </dgm:pt>
    <dgm:pt modelId="{9035D694-A3CC-4BEC-81B4-978C8F55CE80}" type="pres">
      <dgm:prSet presAssocID="{20B7B275-172D-497C-AEF6-A20BCE8D8835}" presName="horz1" presStyleCnt="0"/>
      <dgm:spPr/>
    </dgm:pt>
    <dgm:pt modelId="{FAAD1D98-2264-48BC-9B1A-47E059DCEA86}" type="pres">
      <dgm:prSet presAssocID="{20B7B275-172D-497C-AEF6-A20BCE8D8835}" presName="tx1" presStyleLbl="revTx" presStyleIdx="6" presStyleCnt="13"/>
      <dgm:spPr/>
    </dgm:pt>
    <dgm:pt modelId="{416309D2-C5F8-43F4-B882-DF3243439C00}" type="pres">
      <dgm:prSet presAssocID="{20B7B275-172D-497C-AEF6-A20BCE8D8835}" presName="vert1" presStyleCnt="0"/>
      <dgm:spPr/>
    </dgm:pt>
    <dgm:pt modelId="{8CD6C5C7-1B07-43A9-BDB6-3C307F41EA71}" type="pres">
      <dgm:prSet presAssocID="{0BC0C0A6-4086-4045-830D-4C7F8496D448}" presName="thickLine" presStyleLbl="alignNode1" presStyleIdx="7" presStyleCnt="13"/>
      <dgm:spPr/>
    </dgm:pt>
    <dgm:pt modelId="{069005AF-EBD5-49B8-B372-765C339E4D56}" type="pres">
      <dgm:prSet presAssocID="{0BC0C0A6-4086-4045-830D-4C7F8496D448}" presName="horz1" presStyleCnt="0"/>
      <dgm:spPr/>
    </dgm:pt>
    <dgm:pt modelId="{1E6BD780-4464-4455-91C4-C70CAA1E4CC1}" type="pres">
      <dgm:prSet presAssocID="{0BC0C0A6-4086-4045-830D-4C7F8496D448}" presName="tx1" presStyleLbl="revTx" presStyleIdx="7" presStyleCnt="13"/>
      <dgm:spPr/>
    </dgm:pt>
    <dgm:pt modelId="{D50AF66F-53AA-4000-88F8-F1086627C894}" type="pres">
      <dgm:prSet presAssocID="{0BC0C0A6-4086-4045-830D-4C7F8496D448}" presName="vert1" presStyleCnt="0"/>
      <dgm:spPr/>
    </dgm:pt>
    <dgm:pt modelId="{B4EA179A-86A5-4A43-A724-092C5C6CDE62}" type="pres">
      <dgm:prSet presAssocID="{FC2E932D-4EAF-4BB9-B990-3D162AA76500}" presName="thickLine" presStyleLbl="alignNode1" presStyleIdx="8" presStyleCnt="13"/>
      <dgm:spPr/>
    </dgm:pt>
    <dgm:pt modelId="{2A766B17-FCED-4259-9AFD-C87D74FAB591}" type="pres">
      <dgm:prSet presAssocID="{FC2E932D-4EAF-4BB9-B990-3D162AA76500}" presName="horz1" presStyleCnt="0"/>
      <dgm:spPr/>
    </dgm:pt>
    <dgm:pt modelId="{5F3B1CDE-214B-496B-A703-D70981743532}" type="pres">
      <dgm:prSet presAssocID="{FC2E932D-4EAF-4BB9-B990-3D162AA76500}" presName="tx1" presStyleLbl="revTx" presStyleIdx="8" presStyleCnt="13"/>
      <dgm:spPr/>
    </dgm:pt>
    <dgm:pt modelId="{8813393B-2AA3-45D8-B712-1FD0830509AC}" type="pres">
      <dgm:prSet presAssocID="{FC2E932D-4EAF-4BB9-B990-3D162AA76500}" presName="vert1" presStyleCnt="0"/>
      <dgm:spPr/>
    </dgm:pt>
    <dgm:pt modelId="{FDA08E13-8F5F-4796-A290-33B4E51C1558}" type="pres">
      <dgm:prSet presAssocID="{54E5AB43-193F-4C31-B120-992D4C2A63E9}" presName="thickLine" presStyleLbl="alignNode1" presStyleIdx="9" presStyleCnt="13"/>
      <dgm:spPr/>
    </dgm:pt>
    <dgm:pt modelId="{F8EBC4AD-CBA8-46EF-8341-8F1DE4818F0E}" type="pres">
      <dgm:prSet presAssocID="{54E5AB43-193F-4C31-B120-992D4C2A63E9}" presName="horz1" presStyleCnt="0"/>
      <dgm:spPr/>
    </dgm:pt>
    <dgm:pt modelId="{491ECC7C-D63B-4B6A-879A-D034A1035402}" type="pres">
      <dgm:prSet presAssocID="{54E5AB43-193F-4C31-B120-992D4C2A63E9}" presName="tx1" presStyleLbl="revTx" presStyleIdx="9" presStyleCnt="13"/>
      <dgm:spPr/>
    </dgm:pt>
    <dgm:pt modelId="{BB35B5A3-F5DF-45C2-8BA1-2FE39DA621D3}" type="pres">
      <dgm:prSet presAssocID="{54E5AB43-193F-4C31-B120-992D4C2A63E9}" presName="vert1" presStyleCnt="0"/>
      <dgm:spPr/>
    </dgm:pt>
    <dgm:pt modelId="{D58387AD-D951-49E4-B740-13D9C10D2F7B}" type="pres">
      <dgm:prSet presAssocID="{4A2B56D6-37F5-4E04-BBE1-B36FBD0B6C38}" presName="thickLine" presStyleLbl="alignNode1" presStyleIdx="10" presStyleCnt="13"/>
      <dgm:spPr/>
    </dgm:pt>
    <dgm:pt modelId="{43CA2DA7-A143-40C0-97CE-5F8DC3E4DF25}" type="pres">
      <dgm:prSet presAssocID="{4A2B56D6-37F5-4E04-BBE1-B36FBD0B6C38}" presName="horz1" presStyleCnt="0"/>
      <dgm:spPr/>
    </dgm:pt>
    <dgm:pt modelId="{98E53435-786A-4369-AD32-F67FFC48FA33}" type="pres">
      <dgm:prSet presAssocID="{4A2B56D6-37F5-4E04-BBE1-B36FBD0B6C38}" presName="tx1" presStyleLbl="revTx" presStyleIdx="10" presStyleCnt="13"/>
      <dgm:spPr/>
    </dgm:pt>
    <dgm:pt modelId="{AC5168DF-3D37-42DA-903B-4303F9FB6BAE}" type="pres">
      <dgm:prSet presAssocID="{4A2B56D6-37F5-4E04-BBE1-B36FBD0B6C38}" presName="vert1" presStyleCnt="0"/>
      <dgm:spPr/>
    </dgm:pt>
    <dgm:pt modelId="{55BB4B02-232D-412C-BEA1-F1FBBFE68366}" type="pres">
      <dgm:prSet presAssocID="{B8E530F5-B9F2-49AD-9E8E-91FF176EF439}" presName="thickLine" presStyleLbl="alignNode1" presStyleIdx="11" presStyleCnt="13"/>
      <dgm:spPr/>
    </dgm:pt>
    <dgm:pt modelId="{D8B90028-E9A0-4FC0-AFE1-1578AD7D4A6D}" type="pres">
      <dgm:prSet presAssocID="{B8E530F5-B9F2-49AD-9E8E-91FF176EF439}" presName="horz1" presStyleCnt="0"/>
      <dgm:spPr/>
    </dgm:pt>
    <dgm:pt modelId="{72E57ECE-8C1E-497C-9E37-0406FDCAFFF8}" type="pres">
      <dgm:prSet presAssocID="{B8E530F5-B9F2-49AD-9E8E-91FF176EF439}" presName="tx1" presStyleLbl="revTx" presStyleIdx="11" presStyleCnt="13"/>
      <dgm:spPr/>
    </dgm:pt>
    <dgm:pt modelId="{66279D1E-9628-45F2-B8E2-6ECA92F606B6}" type="pres">
      <dgm:prSet presAssocID="{B8E530F5-B9F2-49AD-9E8E-91FF176EF439}" presName="vert1" presStyleCnt="0"/>
      <dgm:spPr/>
    </dgm:pt>
    <dgm:pt modelId="{A901C32F-D9AC-4AFC-A153-FF38E4C8EE47}" type="pres">
      <dgm:prSet presAssocID="{807911D1-7D7A-47A9-BDB1-F56B0E731CB5}" presName="thickLine" presStyleLbl="alignNode1" presStyleIdx="12" presStyleCnt="13"/>
      <dgm:spPr/>
    </dgm:pt>
    <dgm:pt modelId="{25298AFC-6A1C-45B9-A979-C630226D5DC3}" type="pres">
      <dgm:prSet presAssocID="{807911D1-7D7A-47A9-BDB1-F56B0E731CB5}" presName="horz1" presStyleCnt="0"/>
      <dgm:spPr/>
    </dgm:pt>
    <dgm:pt modelId="{A1FA491B-66F0-451E-BA06-303FEE5BE64D}" type="pres">
      <dgm:prSet presAssocID="{807911D1-7D7A-47A9-BDB1-F56B0E731CB5}" presName="tx1" presStyleLbl="revTx" presStyleIdx="12" presStyleCnt="13"/>
      <dgm:spPr/>
    </dgm:pt>
    <dgm:pt modelId="{3A59ADB9-B4FE-4D5A-96C2-8E520DAA0570}" type="pres">
      <dgm:prSet presAssocID="{807911D1-7D7A-47A9-BDB1-F56B0E731CB5}" presName="vert1" presStyleCnt="0"/>
      <dgm:spPr/>
    </dgm:pt>
  </dgm:ptLst>
  <dgm:cxnLst>
    <dgm:cxn modelId="{D67D2409-8C0B-44B4-BEE6-DAEF46A81A78}" type="presOf" srcId="{DD0C2CD4-14F5-4941-9A7B-124C46A26837}" destId="{A75CD5C5-A739-4F4D-9CA1-03B3E4D49526}" srcOrd="0" destOrd="0" presId="urn:microsoft.com/office/officeart/2008/layout/LinedList"/>
    <dgm:cxn modelId="{3F1DE20E-6DB7-4A94-848F-A8442D45FE34}" srcId="{CF517BD9-20E8-4DB8-8391-3616B0EB4AF1}" destId="{2DE5879A-2F44-4BEA-B02D-FB5422CEAC61}" srcOrd="3" destOrd="0" parTransId="{BB3B9ADF-851B-4DDE-B3F7-FCB3C33D6D33}" sibTransId="{957BF7D4-41C8-4730-BA80-6B4340E6E497}"/>
    <dgm:cxn modelId="{FDEBB820-425D-49D0-A3F6-6646AB80DDCC}" srcId="{CF517BD9-20E8-4DB8-8391-3616B0EB4AF1}" destId="{B097F900-D00F-4ED9-B92F-F865904F7581}" srcOrd="0" destOrd="0" parTransId="{BA5CADD4-2203-47DD-B9CF-A73B313911DC}" sibTransId="{5108BDBD-E57D-41EE-AFD5-7CB9D23A095F}"/>
    <dgm:cxn modelId="{8A0EC923-7FEB-42EA-8D60-18156275562D}" type="presOf" srcId="{FC2E932D-4EAF-4BB9-B990-3D162AA76500}" destId="{5F3B1CDE-214B-496B-A703-D70981743532}" srcOrd="0" destOrd="0" presId="urn:microsoft.com/office/officeart/2008/layout/LinedList"/>
    <dgm:cxn modelId="{DC48E62E-9C4E-49F7-B850-1B0A8E8AA7F2}" type="presOf" srcId="{807911D1-7D7A-47A9-BDB1-F56B0E731CB5}" destId="{A1FA491B-66F0-451E-BA06-303FEE5BE64D}" srcOrd="0" destOrd="0" presId="urn:microsoft.com/office/officeart/2008/layout/LinedList"/>
    <dgm:cxn modelId="{72F71731-7A1A-4CC9-BC45-3C74F5AE0CBD}" srcId="{CF517BD9-20E8-4DB8-8391-3616B0EB4AF1}" destId="{18E7E47F-CE22-46F4-B6FF-9B3DA587C343}" srcOrd="5" destOrd="0" parTransId="{BBCB2AA4-47FC-4485-A003-7F2C8DC10420}" sibTransId="{760D2B80-1540-465C-A328-25AC81634898}"/>
    <dgm:cxn modelId="{7CE7E037-EBE5-42EC-9262-A641B37B905D}" type="presOf" srcId="{B8E530F5-B9F2-49AD-9E8E-91FF176EF439}" destId="{72E57ECE-8C1E-497C-9E37-0406FDCAFFF8}" srcOrd="0" destOrd="0" presId="urn:microsoft.com/office/officeart/2008/layout/LinedList"/>
    <dgm:cxn modelId="{997BA438-6D8B-4671-BFFF-778FCA2038C1}" srcId="{CF517BD9-20E8-4DB8-8391-3616B0EB4AF1}" destId="{20B7B275-172D-497C-AEF6-A20BCE8D8835}" srcOrd="6" destOrd="0" parTransId="{4123994F-F3D9-4075-B467-96C849696519}" sibTransId="{86360E4B-BDE3-49C7-9D6F-8F7A13213023}"/>
    <dgm:cxn modelId="{D407343F-FE6B-4FC9-888C-AED7EB610EC1}" srcId="{CF517BD9-20E8-4DB8-8391-3616B0EB4AF1}" destId="{0A33C966-9811-4D24-A24A-61074E71F165}" srcOrd="2" destOrd="0" parTransId="{3FDBD9E5-914B-4777-B695-0A85AADE4334}" sibTransId="{3F13E5AF-9FD0-4CD4-B70A-B48BF54FA0CD}"/>
    <dgm:cxn modelId="{F5CDFB41-20FE-46FC-9101-CF4421555ECD}" srcId="{CF517BD9-20E8-4DB8-8391-3616B0EB4AF1}" destId="{B8E530F5-B9F2-49AD-9E8E-91FF176EF439}" srcOrd="11" destOrd="0" parTransId="{49ECD4E2-0369-448D-9861-0E042D56E738}" sibTransId="{FE30672B-19AC-4FEC-9451-FBC6F3D07472}"/>
    <dgm:cxn modelId="{9E279047-ED74-44F1-8079-C366FA32A859}" type="presOf" srcId="{2DE5879A-2F44-4BEA-B02D-FB5422CEAC61}" destId="{55A2D1A1-AE89-47A3-9C53-3E91D5580498}" srcOrd="0" destOrd="0" presId="urn:microsoft.com/office/officeart/2008/layout/LinedList"/>
    <dgm:cxn modelId="{D465BB67-5F05-4088-BA4D-D1A9B6C8B1DA}" srcId="{CF517BD9-20E8-4DB8-8391-3616B0EB4AF1}" destId="{0BC0C0A6-4086-4045-830D-4C7F8496D448}" srcOrd="7" destOrd="0" parTransId="{ED8E64BD-AFAA-457C-BFB6-25DF4CA0FC49}" sibTransId="{31DFA9C6-B82A-4A84-AB22-5C428A5D7E50}"/>
    <dgm:cxn modelId="{4CA60A4C-FB4F-4D2F-9D58-1B0E4BD11353}" type="presOf" srcId="{4A2B56D6-37F5-4E04-BBE1-B36FBD0B6C38}" destId="{98E53435-786A-4369-AD32-F67FFC48FA33}" srcOrd="0" destOrd="0" presId="urn:microsoft.com/office/officeart/2008/layout/LinedList"/>
    <dgm:cxn modelId="{BCC6C64D-A420-4669-901A-32B3328AB8EC}" srcId="{CF517BD9-20E8-4DB8-8391-3616B0EB4AF1}" destId="{54E5AB43-193F-4C31-B120-992D4C2A63E9}" srcOrd="9" destOrd="0" parTransId="{3A283D41-EAE3-4DE3-A1B2-AB09410F6A3B}" sibTransId="{CF65A0E3-86A9-4818-ACB5-5D005CB734CE}"/>
    <dgm:cxn modelId="{CE2C124F-F3DC-4981-A986-7425343B7867}" type="presOf" srcId="{0A33C966-9811-4D24-A24A-61074E71F165}" destId="{2163F6DF-B367-49AC-A7A2-2775CB330484}" srcOrd="0" destOrd="0" presId="urn:microsoft.com/office/officeart/2008/layout/LinedList"/>
    <dgm:cxn modelId="{C0CE4675-112D-4B5B-A547-77B4FA59F8C3}" type="presOf" srcId="{6BE2B477-543A-4B36-95A4-5329AFCDE9C0}" destId="{0ABAF3F3-5674-4B1E-9D6C-0B81A3D73977}" srcOrd="0" destOrd="0" presId="urn:microsoft.com/office/officeart/2008/layout/LinedList"/>
    <dgm:cxn modelId="{62071880-DA0B-46A0-9FB3-406BEF679B23}" type="presOf" srcId="{20B7B275-172D-497C-AEF6-A20BCE8D8835}" destId="{FAAD1D98-2264-48BC-9B1A-47E059DCEA86}" srcOrd="0" destOrd="0" presId="urn:microsoft.com/office/officeart/2008/layout/LinedList"/>
    <dgm:cxn modelId="{599BB28F-B769-41DC-A543-10C30DF5881A}" type="presOf" srcId="{54E5AB43-193F-4C31-B120-992D4C2A63E9}" destId="{491ECC7C-D63B-4B6A-879A-D034A1035402}" srcOrd="0" destOrd="0" presId="urn:microsoft.com/office/officeart/2008/layout/LinedList"/>
    <dgm:cxn modelId="{5F724990-2DF2-4556-A5B2-8FDA99F07DA2}" srcId="{CF517BD9-20E8-4DB8-8391-3616B0EB4AF1}" destId="{6BE2B477-543A-4B36-95A4-5329AFCDE9C0}" srcOrd="1" destOrd="0" parTransId="{F7234041-BE60-4BAA-BE99-5A63CA62DAE9}" sibTransId="{A4D9CC76-54B0-420C-9E21-467478F4562C}"/>
    <dgm:cxn modelId="{B0734898-4D09-4586-AADA-517ED0D639F5}" type="presOf" srcId="{18E7E47F-CE22-46F4-B6FF-9B3DA587C343}" destId="{8D61ADC7-DD0E-464D-BE73-04F109DD3422}" srcOrd="0" destOrd="0" presId="urn:microsoft.com/office/officeart/2008/layout/LinedList"/>
    <dgm:cxn modelId="{0B1A619E-D9DF-4F3A-BDE2-BF807EC627A5}" srcId="{CF517BD9-20E8-4DB8-8391-3616B0EB4AF1}" destId="{FC2E932D-4EAF-4BB9-B990-3D162AA76500}" srcOrd="8" destOrd="0" parTransId="{6A0A19A4-FFB5-42BA-BA7C-193D9762DB1E}" sibTransId="{7285E62A-7382-4950-AE1D-6C9D993442AA}"/>
    <dgm:cxn modelId="{4D6015A7-AF2F-4732-B718-2E888A927D9D}" type="presOf" srcId="{CF517BD9-20E8-4DB8-8391-3616B0EB4AF1}" destId="{AA4B82C9-5E41-485F-8811-29BDB14E5AB0}" srcOrd="0" destOrd="0" presId="urn:microsoft.com/office/officeart/2008/layout/LinedList"/>
    <dgm:cxn modelId="{4205C5C4-1D7D-4C7E-9C8C-6C5B584A5974}" type="presOf" srcId="{0BC0C0A6-4086-4045-830D-4C7F8496D448}" destId="{1E6BD780-4464-4455-91C4-C70CAA1E4CC1}" srcOrd="0" destOrd="0" presId="urn:microsoft.com/office/officeart/2008/layout/LinedList"/>
    <dgm:cxn modelId="{A7AFD3C9-03F6-427D-901C-B3E0570DBB42}" srcId="{CF517BD9-20E8-4DB8-8391-3616B0EB4AF1}" destId="{DD0C2CD4-14F5-4941-9A7B-124C46A26837}" srcOrd="4" destOrd="0" parTransId="{22BAC4FC-A4C0-41BC-9B4C-7ED92A155C04}" sibTransId="{6994AAF2-063B-4254-9C80-5A4041D6D7B2}"/>
    <dgm:cxn modelId="{FEBEC3D2-E7E1-4AB3-BED0-9A4E1C06B127}" type="presOf" srcId="{B097F900-D00F-4ED9-B92F-F865904F7581}" destId="{61B559B4-BF42-488F-9A83-7BBF40E9F0EC}" srcOrd="0" destOrd="0" presId="urn:microsoft.com/office/officeart/2008/layout/LinedList"/>
    <dgm:cxn modelId="{0854DEDC-030D-488B-B0B5-D5B270B932E6}" srcId="{CF517BD9-20E8-4DB8-8391-3616B0EB4AF1}" destId="{4A2B56D6-37F5-4E04-BBE1-B36FBD0B6C38}" srcOrd="10" destOrd="0" parTransId="{E9AA0F2E-7836-4D74-A006-FE9461F8E181}" sibTransId="{AC3C055D-7C52-4E6F-ACD0-839831B564B4}"/>
    <dgm:cxn modelId="{731931F6-AA1A-4AFC-9E04-95ED25C3D561}" srcId="{CF517BD9-20E8-4DB8-8391-3616B0EB4AF1}" destId="{807911D1-7D7A-47A9-BDB1-F56B0E731CB5}" srcOrd="12" destOrd="0" parTransId="{90E21E3D-5BE8-4144-930E-20D8E57A43B8}" sibTransId="{A446AEA3-E59F-4CA2-B9BA-553C1408E6C2}"/>
    <dgm:cxn modelId="{8C0CA502-665B-49BE-95C9-97BCE44C5DCA}" type="presParOf" srcId="{AA4B82C9-5E41-485F-8811-29BDB14E5AB0}" destId="{2C74ECE6-A148-4A25-B2F2-89A32F644D61}" srcOrd="0" destOrd="0" presId="urn:microsoft.com/office/officeart/2008/layout/LinedList"/>
    <dgm:cxn modelId="{B98DCD05-2AC7-407F-A98B-81E5FC950858}" type="presParOf" srcId="{AA4B82C9-5E41-485F-8811-29BDB14E5AB0}" destId="{14B9D898-E4FB-4C9F-BBC1-C83B2FCFED5E}" srcOrd="1" destOrd="0" presId="urn:microsoft.com/office/officeart/2008/layout/LinedList"/>
    <dgm:cxn modelId="{8F3A7DBC-9AC5-42D0-B7B4-73CB4AD6CEA5}" type="presParOf" srcId="{14B9D898-E4FB-4C9F-BBC1-C83B2FCFED5E}" destId="{61B559B4-BF42-488F-9A83-7BBF40E9F0EC}" srcOrd="0" destOrd="0" presId="urn:microsoft.com/office/officeart/2008/layout/LinedList"/>
    <dgm:cxn modelId="{0A744413-9F7F-40BB-B13C-5671466BBEAF}" type="presParOf" srcId="{14B9D898-E4FB-4C9F-BBC1-C83B2FCFED5E}" destId="{BF02F371-F563-4449-B2B6-8FB306EFA575}" srcOrd="1" destOrd="0" presId="urn:microsoft.com/office/officeart/2008/layout/LinedList"/>
    <dgm:cxn modelId="{7A4B21C5-8356-4FFE-AB6F-CA8EAA789394}" type="presParOf" srcId="{AA4B82C9-5E41-485F-8811-29BDB14E5AB0}" destId="{C902394D-9339-45F9-BFC3-F26B4BEAE5D9}" srcOrd="2" destOrd="0" presId="urn:microsoft.com/office/officeart/2008/layout/LinedList"/>
    <dgm:cxn modelId="{48F20A76-3613-42A6-985E-167B4861A02C}" type="presParOf" srcId="{AA4B82C9-5E41-485F-8811-29BDB14E5AB0}" destId="{BDDAF3B2-670D-4232-88C0-CAFF5A3D3699}" srcOrd="3" destOrd="0" presId="urn:microsoft.com/office/officeart/2008/layout/LinedList"/>
    <dgm:cxn modelId="{A8354C4D-C272-49E7-B3C4-49BD8E2E1F4A}" type="presParOf" srcId="{BDDAF3B2-670D-4232-88C0-CAFF5A3D3699}" destId="{0ABAF3F3-5674-4B1E-9D6C-0B81A3D73977}" srcOrd="0" destOrd="0" presId="urn:microsoft.com/office/officeart/2008/layout/LinedList"/>
    <dgm:cxn modelId="{FCE883B2-4C05-4F81-9C35-91BEE13A2811}" type="presParOf" srcId="{BDDAF3B2-670D-4232-88C0-CAFF5A3D3699}" destId="{88ED787C-7CA1-472A-9786-81777E13E5C0}" srcOrd="1" destOrd="0" presId="urn:microsoft.com/office/officeart/2008/layout/LinedList"/>
    <dgm:cxn modelId="{811EE7EA-3854-4CE9-92E8-20EF7F38668C}" type="presParOf" srcId="{AA4B82C9-5E41-485F-8811-29BDB14E5AB0}" destId="{6C488B89-6617-494A-89BA-FDBC76876F38}" srcOrd="4" destOrd="0" presId="urn:microsoft.com/office/officeart/2008/layout/LinedList"/>
    <dgm:cxn modelId="{6D36FCC5-9549-4E5E-8164-A82C5D9931A0}" type="presParOf" srcId="{AA4B82C9-5E41-485F-8811-29BDB14E5AB0}" destId="{808D0833-8173-4D40-8A4F-F7887FBB8CA7}" srcOrd="5" destOrd="0" presId="urn:microsoft.com/office/officeart/2008/layout/LinedList"/>
    <dgm:cxn modelId="{C56AF401-A9A9-4B97-8E52-259128715892}" type="presParOf" srcId="{808D0833-8173-4D40-8A4F-F7887FBB8CA7}" destId="{2163F6DF-B367-49AC-A7A2-2775CB330484}" srcOrd="0" destOrd="0" presId="urn:microsoft.com/office/officeart/2008/layout/LinedList"/>
    <dgm:cxn modelId="{0F431295-38B3-4F1A-B3E0-445289A1881F}" type="presParOf" srcId="{808D0833-8173-4D40-8A4F-F7887FBB8CA7}" destId="{AA0AEA84-E6FA-4798-B2AB-D49CE3DB4CC9}" srcOrd="1" destOrd="0" presId="urn:microsoft.com/office/officeart/2008/layout/LinedList"/>
    <dgm:cxn modelId="{AE50851B-491E-4369-9508-529E7DEE9DA8}" type="presParOf" srcId="{AA4B82C9-5E41-485F-8811-29BDB14E5AB0}" destId="{D4AB58CF-7BFF-41CA-868A-F982A5B06F56}" srcOrd="6" destOrd="0" presId="urn:microsoft.com/office/officeart/2008/layout/LinedList"/>
    <dgm:cxn modelId="{2EBFFD40-6A64-4232-98D6-7F6CBF04ED53}" type="presParOf" srcId="{AA4B82C9-5E41-485F-8811-29BDB14E5AB0}" destId="{FD04E9BE-805A-437D-B309-10CE0CC6255E}" srcOrd="7" destOrd="0" presId="urn:microsoft.com/office/officeart/2008/layout/LinedList"/>
    <dgm:cxn modelId="{2739BD63-95A3-4B5C-ABC0-8D5E1606543C}" type="presParOf" srcId="{FD04E9BE-805A-437D-B309-10CE0CC6255E}" destId="{55A2D1A1-AE89-47A3-9C53-3E91D5580498}" srcOrd="0" destOrd="0" presId="urn:microsoft.com/office/officeart/2008/layout/LinedList"/>
    <dgm:cxn modelId="{6C1B1339-082D-4E77-80B8-33B072A22E90}" type="presParOf" srcId="{FD04E9BE-805A-437D-B309-10CE0CC6255E}" destId="{3F4EA1B2-38D2-4750-8D4C-B36D4F6114A2}" srcOrd="1" destOrd="0" presId="urn:microsoft.com/office/officeart/2008/layout/LinedList"/>
    <dgm:cxn modelId="{F9E245FB-44D3-45D2-ACD8-F4A1524BA16D}" type="presParOf" srcId="{AA4B82C9-5E41-485F-8811-29BDB14E5AB0}" destId="{05A79AFD-A69C-4F56-A1FC-297ED1F1B686}" srcOrd="8" destOrd="0" presId="urn:microsoft.com/office/officeart/2008/layout/LinedList"/>
    <dgm:cxn modelId="{EB25DDB4-A5A7-49B1-9603-9D47411942DE}" type="presParOf" srcId="{AA4B82C9-5E41-485F-8811-29BDB14E5AB0}" destId="{388B62FE-5EAD-49C9-9E4F-0D29832034B1}" srcOrd="9" destOrd="0" presId="urn:microsoft.com/office/officeart/2008/layout/LinedList"/>
    <dgm:cxn modelId="{BEDF700E-79B6-4ED6-A857-5E5A90FAAC5C}" type="presParOf" srcId="{388B62FE-5EAD-49C9-9E4F-0D29832034B1}" destId="{A75CD5C5-A739-4F4D-9CA1-03B3E4D49526}" srcOrd="0" destOrd="0" presId="urn:microsoft.com/office/officeart/2008/layout/LinedList"/>
    <dgm:cxn modelId="{4E599A69-4DE3-4517-A3D2-5DA2395DCC06}" type="presParOf" srcId="{388B62FE-5EAD-49C9-9E4F-0D29832034B1}" destId="{CEDBDA46-B767-4E30-902A-B532D3165C3C}" srcOrd="1" destOrd="0" presId="urn:microsoft.com/office/officeart/2008/layout/LinedList"/>
    <dgm:cxn modelId="{76E4988F-406A-4B12-9C51-73B2E8B5DEF4}" type="presParOf" srcId="{AA4B82C9-5E41-485F-8811-29BDB14E5AB0}" destId="{9496AEA2-B38F-4740-B9E0-7107F581E885}" srcOrd="10" destOrd="0" presId="urn:microsoft.com/office/officeart/2008/layout/LinedList"/>
    <dgm:cxn modelId="{B0A80E0F-97E3-4AB3-96CC-014F3FF6AEB6}" type="presParOf" srcId="{AA4B82C9-5E41-485F-8811-29BDB14E5AB0}" destId="{E66D8797-53B6-47BD-AC4C-C388980376BB}" srcOrd="11" destOrd="0" presId="urn:microsoft.com/office/officeart/2008/layout/LinedList"/>
    <dgm:cxn modelId="{C9350E42-C2FE-418E-8D92-39929A7968D6}" type="presParOf" srcId="{E66D8797-53B6-47BD-AC4C-C388980376BB}" destId="{8D61ADC7-DD0E-464D-BE73-04F109DD3422}" srcOrd="0" destOrd="0" presId="urn:microsoft.com/office/officeart/2008/layout/LinedList"/>
    <dgm:cxn modelId="{C6181BC2-8AC5-48D2-B53F-8CE4E6669599}" type="presParOf" srcId="{E66D8797-53B6-47BD-AC4C-C388980376BB}" destId="{F903682C-6122-4BD7-9C68-7B8DEF1F8DD7}" srcOrd="1" destOrd="0" presId="urn:microsoft.com/office/officeart/2008/layout/LinedList"/>
    <dgm:cxn modelId="{BE44A614-A09D-4A27-B7A4-66B1E1BD2D06}" type="presParOf" srcId="{AA4B82C9-5E41-485F-8811-29BDB14E5AB0}" destId="{930F0B18-64AF-4E18-9756-1345E5786312}" srcOrd="12" destOrd="0" presId="urn:microsoft.com/office/officeart/2008/layout/LinedList"/>
    <dgm:cxn modelId="{D77D37C0-BD44-4B26-B877-310C7DF2A56E}" type="presParOf" srcId="{AA4B82C9-5E41-485F-8811-29BDB14E5AB0}" destId="{9035D694-A3CC-4BEC-81B4-978C8F55CE80}" srcOrd="13" destOrd="0" presId="urn:microsoft.com/office/officeart/2008/layout/LinedList"/>
    <dgm:cxn modelId="{9619AADE-C6CC-43B9-945E-9B4108F5DF40}" type="presParOf" srcId="{9035D694-A3CC-4BEC-81B4-978C8F55CE80}" destId="{FAAD1D98-2264-48BC-9B1A-47E059DCEA86}" srcOrd="0" destOrd="0" presId="urn:microsoft.com/office/officeart/2008/layout/LinedList"/>
    <dgm:cxn modelId="{B961F948-E90F-454F-82A2-ED97016A1082}" type="presParOf" srcId="{9035D694-A3CC-4BEC-81B4-978C8F55CE80}" destId="{416309D2-C5F8-43F4-B882-DF3243439C00}" srcOrd="1" destOrd="0" presId="urn:microsoft.com/office/officeart/2008/layout/LinedList"/>
    <dgm:cxn modelId="{3D3E5F4B-B18C-4267-81D3-60F5367536EC}" type="presParOf" srcId="{AA4B82C9-5E41-485F-8811-29BDB14E5AB0}" destId="{8CD6C5C7-1B07-43A9-BDB6-3C307F41EA71}" srcOrd="14" destOrd="0" presId="urn:microsoft.com/office/officeart/2008/layout/LinedList"/>
    <dgm:cxn modelId="{1F31592A-0B5E-4846-B511-133A50BF7CC2}" type="presParOf" srcId="{AA4B82C9-5E41-485F-8811-29BDB14E5AB0}" destId="{069005AF-EBD5-49B8-B372-765C339E4D56}" srcOrd="15" destOrd="0" presId="urn:microsoft.com/office/officeart/2008/layout/LinedList"/>
    <dgm:cxn modelId="{4F3D1E47-4BD8-439D-BDB8-652C122F168E}" type="presParOf" srcId="{069005AF-EBD5-49B8-B372-765C339E4D56}" destId="{1E6BD780-4464-4455-91C4-C70CAA1E4CC1}" srcOrd="0" destOrd="0" presId="urn:microsoft.com/office/officeart/2008/layout/LinedList"/>
    <dgm:cxn modelId="{A04B7B23-D311-4968-86DB-64F19FE491D5}" type="presParOf" srcId="{069005AF-EBD5-49B8-B372-765C339E4D56}" destId="{D50AF66F-53AA-4000-88F8-F1086627C894}" srcOrd="1" destOrd="0" presId="urn:microsoft.com/office/officeart/2008/layout/LinedList"/>
    <dgm:cxn modelId="{494D35AD-BBCE-40BF-8526-ADC033096B5C}" type="presParOf" srcId="{AA4B82C9-5E41-485F-8811-29BDB14E5AB0}" destId="{B4EA179A-86A5-4A43-A724-092C5C6CDE62}" srcOrd="16" destOrd="0" presId="urn:microsoft.com/office/officeart/2008/layout/LinedList"/>
    <dgm:cxn modelId="{64748E8D-9407-44FC-B9FA-995727868E9F}" type="presParOf" srcId="{AA4B82C9-5E41-485F-8811-29BDB14E5AB0}" destId="{2A766B17-FCED-4259-9AFD-C87D74FAB591}" srcOrd="17" destOrd="0" presId="urn:microsoft.com/office/officeart/2008/layout/LinedList"/>
    <dgm:cxn modelId="{C2BC842C-B3E0-4538-9AD2-9E56BD6912E3}" type="presParOf" srcId="{2A766B17-FCED-4259-9AFD-C87D74FAB591}" destId="{5F3B1CDE-214B-496B-A703-D70981743532}" srcOrd="0" destOrd="0" presId="urn:microsoft.com/office/officeart/2008/layout/LinedList"/>
    <dgm:cxn modelId="{E255D195-E6EC-415A-A395-EF5854246B04}" type="presParOf" srcId="{2A766B17-FCED-4259-9AFD-C87D74FAB591}" destId="{8813393B-2AA3-45D8-B712-1FD0830509AC}" srcOrd="1" destOrd="0" presId="urn:microsoft.com/office/officeart/2008/layout/LinedList"/>
    <dgm:cxn modelId="{3CA9AB32-F7C1-4006-AC91-1196C41B0936}" type="presParOf" srcId="{AA4B82C9-5E41-485F-8811-29BDB14E5AB0}" destId="{FDA08E13-8F5F-4796-A290-33B4E51C1558}" srcOrd="18" destOrd="0" presId="urn:microsoft.com/office/officeart/2008/layout/LinedList"/>
    <dgm:cxn modelId="{311BACD5-BD77-4B8D-B2F7-CF4DB3376059}" type="presParOf" srcId="{AA4B82C9-5E41-485F-8811-29BDB14E5AB0}" destId="{F8EBC4AD-CBA8-46EF-8341-8F1DE4818F0E}" srcOrd="19" destOrd="0" presId="urn:microsoft.com/office/officeart/2008/layout/LinedList"/>
    <dgm:cxn modelId="{1A396980-2333-4F52-AC6C-36F77514D7F8}" type="presParOf" srcId="{F8EBC4AD-CBA8-46EF-8341-8F1DE4818F0E}" destId="{491ECC7C-D63B-4B6A-879A-D034A1035402}" srcOrd="0" destOrd="0" presId="urn:microsoft.com/office/officeart/2008/layout/LinedList"/>
    <dgm:cxn modelId="{E9C49821-EBA1-4476-8E6D-14653AC3AAAB}" type="presParOf" srcId="{F8EBC4AD-CBA8-46EF-8341-8F1DE4818F0E}" destId="{BB35B5A3-F5DF-45C2-8BA1-2FE39DA621D3}" srcOrd="1" destOrd="0" presId="urn:microsoft.com/office/officeart/2008/layout/LinedList"/>
    <dgm:cxn modelId="{16121F63-757B-4DF3-8BDE-A36ED4192045}" type="presParOf" srcId="{AA4B82C9-5E41-485F-8811-29BDB14E5AB0}" destId="{D58387AD-D951-49E4-B740-13D9C10D2F7B}" srcOrd="20" destOrd="0" presId="urn:microsoft.com/office/officeart/2008/layout/LinedList"/>
    <dgm:cxn modelId="{07B42F6F-4E36-46C1-B809-37E8873CB13C}" type="presParOf" srcId="{AA4B82C9-5E41-485F-8811-29BDB14E5AB0}" destId="{43CA2DA7-A143-40C0-97CE-5F8DC3E4DF25}" srcOrd="21" destOrd="0" presId="urn:microsoft.com/office/officeart/2008/layout/LinedList"/>
    <dgm:cxn modelId="{42DBD3CF-F3FC-4FB1-A58B-A65B51B6D471}" type="presParOf" srcId="{43CA2DA7-A143-40C0-97CE-5F8DC3E4DF25}" destId="{98E53435-786A-4369-AD32-F67FFC48FA33}" srcOrd="0" destOrd="0" presId="urn:microsoft.com/office/officeart/2008/layout/LinedList"/>
    <dgm:cxn modelId="{16D6F302-772A-47EE-A4E1-1E5453F82758}" type="presParOf" srcId="{43CA2DA7-A143-40C0-97CE-5F8DC3E4DF25}" destId="{AC5168DF-3D37-42DA-903B-4303F9FB6BAE}" srcOrd="1" destOrd="0" presId="urn:microsoft.com/office/officeart/2008/layout/LinedList"/>
    <dgm:cxn modelId="{5E170323-FFA7-4040-AA3E-8B3A6A01F7B2}" type="presParOf" srcId="{AA4B82C9-5E41-485F-8811-29BDB14E5AB0}" destId="{55BB4B02-232D-412C-BEA1-F1FBBFE68366}" srcOrd="22" destOrd="0" presId="urn:microsoft.com/office/officeart/2008/layout/LinedList"/>
    <dgm:cxn modelId="{B94F3AFF-5284-444B-8ED0-A2929C61C771}" type="presParOf" srcId="{AA4B82C9-5E41-485F-8811-29BDB14E5AB0}" destId="{D8B90028-E9A0-4FC0-AFE1-1578AD7D4A6D}" srcOrd="23" destOrd="0" presId="urn:microsoft.com/office/officeart/2008/layout/LinedList"/>
    <dgm:cxn modelId="{C6B33DFC-194E-4783-A6D8-B5747C08B32C}" type="presParOf" srcId="{D8B90028-E9A0-4FC0-AFE1-1578AD7D4A6D}" destId="{72E57ECE-8C1E-497C-9E37-0406FDCAFFF8}" srcOrd="0" destOrd="0" presId="urn:microsoft.com/office/officeart/2008/layout/LinedList"/>
    <dgm:cxn modelId="{94AFA36D-45D4-4813-A7D9-145DBDA11577}" type="presParOf" srcId="{D8B90028-E9A0-4FC0-AFE1-1578AD7D4A6D}" destId="{66279D1E-9628-45F2-B8E2-6ECA92F606B6}" srcOrd="1" destOrd="0" presId="urn:microsoft.com/office/officeart/2008/layout/LinedList"/>
    <dgm:cxn modelId="{665B1EF1-B30F-46AF-ACD4-70BDE29FC80F}" type="presParOf" srcId="{AA4B82C9-5E41-485F-8811-29BDB14E5AB0}" destId="{A901C32F-D9AC-4AFC-A153-FF38E4C8EE47}" srcOrd="24" destOrd="0" presId="urn:microsoft.com/office/officeart/2008/layout/LinedList"/>
    <dgm:cxn modelId="{06A0A002-8433-41C4-9B40-42B056C2499C}" type="presParOf" srcId="{AA4B82C9-5E41-485F-8811-29BDB14E5AB0}" destId="{25298AFC-6A1C-45B9-A979-C630226D5DC3}" srcOrd="25" destOrd="0" presId="urn:microsoft.com/office/officeart/2008/layout/LinedList"/>
    <dgm:cxn modelId="{48CDA988-658E-4E35-9877-AC249AFD463C}" type="presParOf" srcId="{25298AFC-6A1C-45B9-A979-C630226D5DC3}" destId="{A1FA491B-66F0-451E-BA06-303FEE5BE64D}" srcOrd="0" destOrd="0" presId="urn:microsoft.com/office/officeart/2008/layout/LinedList"/>
    <dgm:cxn modelId="{24E8D74D-F1F9-41F3-99B0-E01130C5096E}" type="presParOf" srcId="{25298AFC-6A1C-45B9-A979-C630226D5DC3}" destId="{3A59ADB9-B4FE-4D5A-96C2-8E520DAA0570}"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E92B9D-3448-460E-AD74-48B4E6E20045}">
      <dsp:nvSpPr>
        <dsp:cNvPr id="0" name=""/>
        <dsp:cNvSpPr/>
      </dsp:nvSpPr>
      <dsp:spPr>
        <a:xfrm>
          <a:off x="0" y="561"/>
          <a:ext cx="965835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BCAAC812-B717-4E36-B026-81D284BEA413}">
      <dsp:nvSpPr>
        <dsp:cNvPr id="0" name=""/>
        <dsp:cNvSpPr/>
      </dsp:nvSpPr>
      <dsp:spPr>
        <a:xfrm>
          <a:off x="0" y="561"/>
          <a:ext cx="9658350" cy="3064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endParaRPr lang="en-US" sz="1300" kern="1200"/>
        </a:p>
      </dsp:txBody>
      <dsp:txXfrm>
        <a:off x="0" y="561"/>
        <a:ext cx="9658350" cy="306474"/>
      </dsp:txXfrm>
    </dsp:sp>
    <dsp:sp modelId="{3522727A-EAE9-4FDD-9DFA-B8991FAA7837}">
      <dsp:nvSpPr>
        <dsp:cNvPr id="0" name=""/>
        <dsp:cNvSpPr/>
      </dsp:nvSpPr>
      <dsp:spPr>
        <a:xfrm>
          <a:off x="0" y="307035"/>
          <a:ext cx="9658350" cy="0"/>
        </a:xfrm>
        <a:prstGeom prst="line">
          <a:avLst/>
        </a:prstGeom>
        <a:solidFill>
          <a:schemeClr val="accent2">
            <a:hueOff val="-103955"/>
            <a:satOff val="-5995"/>
            <a:lumOff val="616"/>
            <a:alphaOff val="0"/>
          </a:schemeClr>
        </a:solidFill>
        <a:ln w="12700" cap="flat" cmpd="sng" algn="ctr">
          <a:solidFill>
            <a:schemeClr val="accent2">
              <a:hueOff val="-103955"/>
              <a:satOff val="-5995"/>
              <a:lumOff val="616"/>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8042BBB2-12A5-4196-82D7-845745CF5DF9}">
      <dsp:nvSpPr>
        <dsp:cNvPr id="0" name=""/>
        <dsp:cNvSpPr/>
      </dsp:nvSpPr>
      <dsp:spPr>
        <a:xfrm>
          <a:off x="0" y="307035"/>
          <a:ext cx="9658350" cy="3064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CA" sz="1300" kern="1200"/>
            <a:t>1.</a:t>
          </a:r>
          <a:r>
            <a:rPr lang="en-CA" sz="1300" b="0" kern="1200"/>
            <a:t>லோப்பர் றோச் – பள்ளிமுனை, மன்னார் 1888-1838   </a:t>
          </a:r>
          <a:endParaRPr lang="en-US" sz="1300" b="0" kern="1200"/>
        </a:p>
      </dsp:txBody>
      <dsp:txXfrm>
        <a:off x="0" y="307035"/>
        <a:ext cx="9658350" cy="306474"/>
      </dsp:txXfrm>
    </dsp:sp>
    <dsp:sp modelId="{35B81C9E-4A8C-4507-A898-18F4EBA6DC10}">
      <dsp:nvSpPr>
        <dsp:cNvPr id="0" name=""/>
        <dsp:cNvSpPr/>
      </dsp:nvSpPr>
      <dsp:spPr>
        <a:xfrm>
          <a:off x="0" y="613510"/>
          <a:ext cx="9658350" cy="0"/>
        </a:xfrm>
        <a:prstGeom prst="line">
          <a:avLst/>
        </a:prstGeom>
        <a:solidFill>
          <a:schemeClr val="accent2">
            <a:hueOff val="-207909"/>
            <a:satOff val="-11990"/>
            <a:lumOff val="1233"/>
            <a:alphaOff val="0"/>
          </a:schemeClr>
        </a:solidFill>
        <a:ln w="12700" cap="flat" cmpd="sng" algn="ctr">
          <a:solidFill>
            <a:schemeClr val="accent2">
              <a:hueOff val="-207909"/>
              <a:satOff val="-11990"/>
              <a:lumOff val="1233"/>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ED466E1C-0C8C-4054-84DA-06AEC41AB9FF}">
      <dsp:nvSpPr>
        <dsp:cNvPr id="0" name=""/>
        <dsp:cNvSpPr/>
      </dsp:nvSpPr>
      <dsp:spPr>
        <a:xfrm>
          <a:off x="0" y="613510"/>
          <a:ext cx="9658350" cy="3064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CA" sz="1300" kern="1200"/>
            <a:t>2.அந்தோனி செபஸ்தியன்  - காத்தான் குளம் (1869-1954)</a:t>
          </a:r>
          <a:endParaRPr lang="en-US" sz="1300" kern="1200"/>
        </a:p>
      </dsp:txBody>
      <dsp:txXfrm>
        <a:off x="0" y="613510"/>
        <a:ext cx="9658350" cy="306474"/>
      </dsp:txXfrm>
    </dsp:sp>
    <dsp:sp modelId="{0870D6A5-D063-471A-BC66-70F2E3244133}">
      <dsp:nvSpPr>
        <dsp:cNvPr id="0" name=""/>
        <dsp:cNvSpPr/>
      </dsp:nvSpPr>
      <dsp:spPr>
        <a:xfrm>
          <a:off x="0" y="919984"/>
          <a:ext cx="9658350" cy="0"/>
        </a:xfrm>
        <a:prstGeom prst="line">
          <a:avLst/>
        </a:prstGeom>
        <a:solidFill>
          <a:schemeClr val="accent2">
            <a:hueOff val="-311864"/>
            <a:satOff val="-17985"/>
            <a:lumOff val="1849"/>
            <a:alphaOff val="0"/>
          </a:schemeClr>
        </a:solidFill>
        <a:ln w="12700" cap="flat" cmpd="sng" algn="ctr">
          <a:solidFill>
            <a:schemeClr val="accent2">
              <a:hueOff val="-311864"/>
              <a:satOff val="-17985"/>
              <a:lumOff val="1849"/>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B13FEBB9-B747-49E4-A0CB-DD7BB30A88A6}">
      <dsp:nvSpPr>
        <dsp:cNvPr id="0" name=""/>
        <dsp:cNvSpPr/>
      </dsp:nvSpPr>
      <dsp:spPr>
        <a:xfrm>
          <a:off x="0" y="919984"/>
          <a:ext cx="9658350" cy="3064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CA" sz="1300" kern="1200"/>
            <a:t>3.கிறிஸதோப்பு மரியாம்பிள்ளை-முத்தரிப்பு (1880-1935)</a:t>
          </a:r>
          <a:endParaRPr lang="en-US" sz="1300" kern="1200"/>
        </a:p>
      </dsp:txBody>
      <dsp:txXfrm>
        <a:off x="0" y="919984"/>
        <a:ext cx="9658350" cy="306474"/>
      </dsp:txXfrm>
    </dsp:sp>
    <dsp:sp modelId="{2BEE5E01-2DB2-48F4-8DB2-854B024CDBA4}">
      <dsp:nvSpPr>
        <dsp:cNvPr id="0" name=""/>
        <dsp:cNvSpPr/>
      </dsp:nvSpPr>
      <dsp:spPr>
        <a:xfrm>
          <a:off x="0" y="1226459"/>
          <a:ext cx="9658350" cy="0"/>
        </a:xfrm>
        <a:prstGeom prst="line">
          <a:avLst/>
        </a:prstGeom>
        <a:solidFill>
          <a:schemeClr val="accent2">
            <a:hueOff val="-415818"/>
            <a:satOff val="-23979"/>
            <a:lumOff val="2465"/>
            <a:alphaOff val="0"/>
          </a:schemeClr>
        </a:solidFill>
        <a:ln w="12700" cap="flat" cmpd="sng" algn="ctr">
          <a:solidFill>
            <a:schemeClr val="accent2">
              <a:hueOff val="-415818"/>
              <a:satOff val="-23979"/>
              <a:lumOff val="2465"/>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D0744A08-6241-4D80-A397-AB67E1975310}">
      <dsp:nvSpPr>
        <dsp:cNvPr id="0" name=""/>
        <dsp:cNvSpPr/>
      </dsp:nvSpPr>
      <dsp:spPr>
        <a:xfrm>
          <a:off x="0" y="1226459"/>
          <a:ext cx="9658350" cy="3064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CA" sz="1300" kern="1200"/>
            <a:t>4</a:t>
          </a:r>
          <a:r>
            <a:rPr lang="en-CA" sz="1300" b="1" kern="1200"/>
            <a:t>.மீரா முகைதீன் –எருக்கலம்பிட்டி (1884-1974)</a:t>
          </a:r>
          <a:endParaRPr lang="en-US" sz="1300" b="1" kern="1200"/>
        </a:p>
      </dsp:txBody>
      <dsp:txXfrm>
        <a:off x="0" y="1226459"/>
        <a:ext cx="9658350" cy="306474"/>
      </dsp:txXfrm>
    </dsp:sp>
    <dsp:sp modelId="{9A6CAC77-8439-4757-84D5-EB3F28DE4584}">
      <dsp:nvSpPr>
        <dsp:cNvPr id="0" name=""/>
        <dsp:cNvSpPr/>
      </dsp:nvSpPr>
      <dsp:spPr>
        <a:xfrm>
          <a:off x="0" y="1532933"/>
          <a:ext cx="9658350" cy="0"/>
        </a:xfrm>
        <a:prstGeom prst="line">
          <a:avLst/>
        </a:prstGeom>
        <a:solidFill>
          <a:schemeClr val="accent2">
            <a:hueOff val="-519773"/>
            <a:satOff val="-29974"/>
            <a:lumOff val="3081"/>
            <a:alphaOff val="0"/>
          </a:schemeClr>
        </a:solidFill>
        <a:ln w="12700" cap="flat" cmpd="sng" algn="ctr">
          <a:solidFill>
            <a:schemeClr val="accent2">
              <a:hueOff val="-519773"/>
              <a:satOff val="-29974"/>
              <a:lumOff val="3081"/>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ED6B0A90-57D7-4AC8-BC27-71FDFF664F59}">
      <dsp:nvSpPr>
        <dsp:cNvPr id="0" name=""/>
        <dsp:cNvSpPr/>
      </dsp:nvSpPr>
      <dsp:spPr>
        <a:xfrm>
          <a:off x="0" y="1532933"/>
          <a:ext cx="9658350" cy="3064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CA" sz="1300" kern="1200"/>
            <a:t>5.அந்தோனி கபிரியேற்பிள்ளை  -முள்ளிக்குளம் சிலாவத்துறை 1890-1970</a:t>
          </a:r>
          <a:endParaRPr lang="en-US" sz="1300" kern="1200"/>
        </a:p>
      </dsp:txBody>
      <dsp:txXfrm>
        <a:off x="0" y="1532933"/>
        <a:ext cx="9658350" cy="306474"/>
      </dsp:txXfrm>
    </dsp:sp>
    <dsp:sp modelId="{1DEEA4D8-8299-4AF2-9344-4E70EBE38C0A}">
      <dsp:nvSpPr>
        <dsp:cNvPr id="0" name=""/>
        <dsp:cNvSpPr/>
      </dsp:nvSpPr>
      <dsp:spPr>
        <a:xfrm>
          <a:off x="0" y="1839408"/>
          <a:ext cx="9658350" cy="0"/>
        </a:xfrm>
        <a:prstGeom prst="line">
          <a:avLst/>
        </a:prstGeom>
        <a:solidFill>
          <a:schemeClr val="accent2">
            <a:hueOff val="-623727"/>
            <a:satOff val="-35969"/>
            <a:lumOff val="3698"/>
            <a:alphaOff val="0"/>
          </a:schemeClr>
        </a:solidFill>
        <a:ln w="12700" cap="flat" cmpd="sng" algn="ctr">
          <a:solidFill>
            <a:schemeClr val="accent2">
              <a:hueOff val="-623727"/>
              <a:satOff val="-35969"/>
              <a:lumOff val="3698"/>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DAA526DB-7703-4631-BFD5-62BC3E1E15BE}">
      <dsp:nvSpPr>
        <dsp:cNvPr id="0" name=""/>
        <dsp:cNvSpPr/>
      </dsp:nvSpPr>
      <dsp:spPr>
        <a:xfrm>
          <a:off x="0" y="1839408"/>
          <a:ext cx="9658350" cy="3064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CA" sz="1300" kern="1200"/>
            <a:t>6.கபிரியேற்பிள்ளை மரிசால்பிள்ளை பெரியகட்டைக் காடு 1904-1985</a:t>
          </a:r>
          <a:endParaRPr lang="en-US" sz="1300" kern="1200"/>
        </a:p>
      </dsp:txBody>
      <dsp:txXfrm>
        <a:off x="0" y="1839408"/>
        <a:ext cx="9658350" cy="306474"/>
      </dsp:txXfrm>
    </dsp:sp>
    <dsp:sp modelId="{B88BD792-FC0C-4665-B16E-DD37723F5092}">
      <dsp:nvSpPr>
        <dsp:cNvPr id="0" name=""/>
        <dsp:cNvSpPr/>
      </dsp:nvSpPr>
      <dsp:spPr>
        <a:xfrm>
          <a:off x="0" y="2145882"/>
          <a:ext cx="9658350"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ABE5AC07-C612-4F41-8C23-7192AA73A154}">
      <dsp:nvSpPr>
        <dsp:cNvPr id="0" name=""/>
        <dsp:cNvSpPr/>
      </dsp:nvSpPr>
      <dsp:spPr>
        <a:xfrm>
          <a:off x="0" y="2145882"/>
          <a:ext cx="9658350" cy="3064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CA" sz="1300" kern="1200"/>
            <a:t>7.கயித்தான் இசக்கியேல் மொத்தம்-காத்தான் குளம்  1911-1978</a:t>
          </a:r>
          <a:endParaRPr lang="en-US" sz="1300" kern="1200"/>
        </a:p>
      </dsp:txBody>
      <dsp:txXfrm>
        <a:off x="0" y="2145882"/>
        <a:ext cx="9658350" cy="306474"/>
      </dsp:txXfrm>
    </dsp:sp>
    <dsp:sp modelId="{2585010B-40F3-4249-A89F-2EE899FDAD1F}">
      <dsp:nvSpPr>
        <dsp:cNvPr id="0" name=""/>
        <dsp:cNvSpPr/>
      </dsp:nvSpPr>
      <dsp:spPr>
        <a:xfrm>
          <a:off x="0" y="2452357"/>
          <a:ext cx="9658350" cy="0"/>
        </a:xfrm>
        <a:prstGeom prst="line">
          <a:avLst/>
        </a:prstGeom>
        <a:solidFill>
          <a:schemeClr val="accent2">
            <a:hueOff val="-831636"/>
            <a:satOff val="-47959"/>
            <a:lumOff val="4930"/>
            <a:alphaOff val="0"/>
          </a:schemeClr>
        </a:solidFill>
        <a:ln w="12700" cap="flat" cmpd="sng" algn="ctr">
          <a:solidFill>
            <a:schemeClr val="accent2">
              <a:hueOff val="-831636"/>
              <a:satOff val="-47959"/>
              <a:lumOff val="493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59376933-9A5D-474A-A233-085A72E07D4A}">
      <dsp:nvSpPr>
        <dsp:cNvPr id="0" name=""/>
        <dsp:cNvSpPr/>
      </dsp:nvSpPr>
      <dsp:spPr>
        <a:xfrm>
          <a:off x="0" y="2452357"/>
          <a:ext cx="9658350" cy="3064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CA" sz="1300" kern="1200"/>
            <a:t>8</a:t>
          </a:r>
          <a:r>
            <a:rPr lang="en-CA" sz="1300" b="1" kern="1200"/>
            <a:t>.முகமது  காசிம் ஆலிம் – விடத்தல்தீவு 1912-1987</a:t>
          </a:r>
          <a:endParaRPr lang="en-US" sz="1300" b="1" kern="1200"/>
        </a:p>
      </dsp:txBody>
      <dsp:txXfrm>
        <a:off x="0" y="2452357"/>
        <a:ext cx="9658350" cy="306474"/>
      </dsp:txXfrm>
    </dsp:sp>
    <dsp:sp modelId="{4FEAEB3D-59EC-42A5-AFA9-4C747CA7E62C}">
      <dsp:nvSpPr>
        <dsp:cNvPr id="0" name=""/>
        <dsp:cNvSpPr/>
      </dsp:nvSpPr>
      <dsp:spPr>
        <a:xfrm>
          <a:off x="0" y="2758831"/>
          <a:ext cx="9658350" cy="0"/>
        </a:xfrm>
        <a:prstGeom prst="line">
          <a:avLst/>
        </a:prstGeom>
        <a:solidFill>
          <a:schemeClr val="accent2">
            <a:hueOff val="-935590"/>
            <a:satOff val="-53954"/>
            <a:lumOff val="5547"/>
            <a:alphaOff val="0"/>
          </a:schemeClr>
        </a:solidFill>
        <a:ln w="12700" cap="flat" cmpd="sng" algn="ctr">
          <a:solidFill>
            <a:schemeClr val="accent2">
              <a:hueOff val="-935590"/>
              <a:satOff val="-53954"/>
              <a:lumOff val="5547"/>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BFE06761-5C22-433D-B7B5-7A58EF0DFA20}">
      <dsp:nvSpPr>
        <dsp:cNvPr id="0" name=""/>
        <dsp:cNvSpPr/>
      </dsp:nvSpPr>
      <dsp:spPr>
        <a:xfrm>
          <a:off x="0" y="2758831"/>
          <a:ext cx="9658350" cy="3064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CA" sz="1300" kern="1200"/>
            <a:t>9.சமியேல் பரகாசம்  - அடம்பன்தாழ்வு, வட்டக்கண்டல்  (1914-1986)</a:t>
          </a:r>
          <a:endParaRPr lang="en-US" sz="1300" kern="1200"/>
        </a:p>
      </dsp:txBody>
      <dsp:txXfrm>
        <a:off x="0" y="2758831"/>
        <a:ext cx="9658350" cy="306474"/>
      </dsp:txXfrm>
    </dsp:sp>
    <dsp:sp modelId="{E050CF40-2A59-4C12-8998-BB1ABABD0D04}">
      <dsp:nvSpPr>
        <dsp:cNvPr id="0" name=""/>
        <dsp:cNvSpPr/>
      </dsp:nvSpPr>
      <dsp:spPr>
        <a:xfrm>
          <a:off x="0" y="3065306"/>
          <a:ext cx="9658350" cy="0"/>
        </a:xfrm>
        <a:prstGeom prst="line">
          <a:avLst/>
        </a:prstGeom>
        <a:solidFill>
          <a:schemeClr val="accent2">
            <a:hueOff val="-1039545"/>
            <a:satOff val="-59949"/>
            <a:lumOff val="6163"/>
            <a:alphaOff val="0"/>
          </a:schemeClr>
        </a:solidFill>
        <a:ln w="12700" cap="flat" cmpd="sng" algn="ctr">
          <a:solidFill>
            <a:schemeClr val="accent2">
              <a:hueOff val="-1039545"/>
              <a:satOff val="-59949"/>
              <a:lumOff val="6163"/>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AC398611-536B-4419-B3C8-CDA5BA01C3A3}">
      <dsp:nvSpPr>
        <dsp:cNvPr id="0" name=""/>
        <dsp:cNvSpPr/>
      </dsp:nvSpPr>
      <dsp:spPr>
        <a:xfrm>
          <a:off x="0" y="3065306"/>
          <a:ext cx="9658350" cy="3064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CA" sz="1300" kern="1200"/>
            <a:t>10.அவுறான்  செபஸ்தியான்  குரூஸ் – பேசாலை (1916-1989)</a:t>
          </a:r>
          <a:endParaRPr lang="en-US" sz="1300" kern="1200"/>
        </a:p>
      </dsp:txBody>
      <dsp:txXfrm>
        <a:off x="0" y="3065306"/>
        <a:ext cx="9658350" cy="306474"/>
      </dsp:txXfrm>
    </dsp:sp>
    <dsp:sp modelId="{F23D62F1-6C32-4359-A9C9-25DEAFD84C90}">
      <dsp:nvSpPr>
        <dsp:cNvPr id="0" name=""/>
        <dsp:cNvSpPr/>
      </dsp:nvSpPr>
      <dsp:spPr>
        <a:xfrm>
          <a:off x="0" y="3371780"/>
          <a:ext cx="9658350" cy="0"/>
        </a:xfrm>
        <a:prstGeom prst="line">
          <a:avLst/>
        </a:prstGeom>
        <a:solidFill>
          <a:schemeClr val="accent2">
            <a:hueOff val="-1143499"/>
            <a:satOff val="-65943"/>
            <a:lumOff val="6779"/>
            <a:alphaOff val="0"/>
          </a:schemeClr>
        </a:solidFill>
        <a:ln w="12700" cap="flat" cmpd="sng" algn="ctr">
          <a:solidFill>
            <a:schemeClr val="accent2">
              <a:hueOff val="-1143499"/>
              <a:satOff val="-65943"/>
              <a:lumOff val="6779"/>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46B520EB-ECCF-43A8-B921-FC1BC5EDE828}">
      <dsp:nvSpPr>
        <dsp:cNvPr id="0" name=""/>
        <dsp:cNvSpPr/>
      </dsp:nvSpPr>
      <dsp:spPr>
        <a:xfrm>
          <a:off x="0" y="3371780"/>
          <a:ext cx="9658350" cy="3064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CA" sz="1300" kern="1200"/>
            <a:t>11.சுவாம்பிள்ளை  சந்தியாப்பிள்ளை -விடத்தல்தீவு (1917-2016)</a:t>
          </a:r>
          <a:endParaRPr lang="en-US" sz="1300" kern="1200"/>
        </a:p>
      </dsp:txBody>
      <dsp:txXfrm>
        <a:off x="0" y="3371780"/>
        <a:ext cx="9658350" cy="306474"/>
      </dsp:txXfrm>
    </dsp:sp>
    <dsp:sp modelId="{7B7A7574-7E73-4933-A91E-A8934E71FB83}">
      <dsp:nvSpPr>
        <dsp:cNvPr id="0" name=""/>
        <dsp:cNvSpPr/>
      </dsp:nvSpPr>
      <dsp:spPr>
        <a:xfrm>
          <a:off x="0" y="3678255"/>
          <a:ext cx="9658350" cy="0"/>
        </a:xfrm>
        <a:prstGeom prst="line">
          <a:avLst/>
        </a:prstGeom>
        <a:solidFill>
          <a:schemeClr val="accent2">
            <a:hueOff val="-1247454"/>
            <a:satOff val="-71938"/>
            <a:lumOff val="7395"/>
            <a:alphaOff val="0"/>
          </a:schemeClr>
        </a:solidFill>
        <a:ln w="12700" cap="flat" cmpd="sng" algn="ctr">
          <a:solidFill>
            <a:schemeClr val="accent2">
              <a:hueOff val="-1247454"/>
              <a:satOff val="-71938"/>
              <a:lumOff val="7395"/>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BFAD9C82-CA08-44DB-A2E2-9338CF72D670}">
      <dsp:nvSpPr>
        <dsp:cNvPr id="0" name=""/>
        <dsp:cNvSpPr/>
      </dsp:nvSpPr>
      <dsp:spPr>
        <a:xfrm>
          <a:off x="0" y="3678255"/>
          <a:ext cx="9658350" cy="3064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CA" sz="1300" kern="1200"/>
            <a:t>12.விசுவாசம் சந்தியோகு - ஆவணம், -நானாட்டான்  (1918-2001)	</a:t>
          </a:r>
          <a:endParaRPr lang="en-US" sz="1300" kern="1200"/>
        </a:p>
      </dsp:txBody>
      <dsp:txXfrm>
        <a:off x="0" y="3678255"/>
        <a:ext cx="9658350" cy="306474"/>
      </dsp:txXfrm>
    </dsp:sp>
    <dsp:sp modelId="{E5F5619D-D284-4C7F-8CAF-C7FC94B07BE4}">
      <dsp:nvSpPr>
        <dsp:cNvPr id="0" name=""/>
        <dsp:cNvSpPr/>
      </dsp:nvSpPr>
      <dsp:spPr>
        <a:xfrm>
          <a:off x="0" y="3984729"/>
          <a:ext cx="9658350" cy="0"/>
        </a:xfrm>
        <a:prstGeom prst="line">
          <a:avLst/>
        </a:prstGeom>
        <a:solidFill>
          <a:schemeClr val="accent2">
            <a:hueOff val="-1351408"/>
            <a:satOff val="-77933"/>
            <a:lumOff val="8012"/>
            <a:alphaOff val="0"/>
          </a:schemeClr>
        </a:solidFill>
        <a:ln w="12700" cap="flat" cmpd="sng" algn="ctr">
          <a:solidFill>
            <a:schemeClr val="accent2">
              <a:hueOff val="-1351408"/>
              <a:satOff val="-77933"/>
              <a:lumOff val="8012"/>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79E622E5-5159-4683-ACE3-CD141B35C23A}">
      <dsp:nvSpPr>
        <dsp:cNvPr id="0" name=""/>
        <dsp:cNvSpPr/>
      </dsp:nvSpPr>
      <dsp:spPr>
        <a:xfrm>
          <a:off x="0" y="3984729"/>
          <a:ext cx="9658350" cy="3064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CA" sz="1300" kern="1200"/>
            <a:t>13.பிலிப்பு அந்தோனி சக்கரவர்த்தி -கருங்கண்டல், வட்டக்கண்டல் (1922-1995)</a:t>
          </a:r>
          <a:endParaRPr lang="en-US" sz="1300" kern="1200"/>
        </a:p>
      </dsp:txBody>
      <dsp:txXfrm>
        <a:off x="0" y="3984729"/>
        <a:ext cx="9658350" cy="306474"/>
      </dsp:txXfrm>
    </dsp:sp>
    <dsp:sp modelId="{04CAAC2D-67A9-4A88-AC1B-6FF8C1E81349}">
      <dsp:nvSpPr>
        <dsp:cNvPr id="0" name=""/>
        <dsp:cNvSpPr/>
      </dsp:nvSpPr>
      <dsp:spPr>
        <a:xfrm>
          <a:off x="0" y="4291204"/>
          <a:ext cx="9658350"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24CE47D8-DFA2-446E-8656-6A5639BCECF3}">
      <dsp:nvSpPr>
        <dsp:cNvPr id="0" name=""/>
        <dsp:cNvSpPr/>
      </dsp:nvSpPr>
      <dsp:spPr>
        <a:xfrm>
          <a:off x="0" y="4291204"/>
          <a:ext cx="9658350" cy="3064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CA" sz="1300" kern="1200"/>
            <a:t>14.சாந்தன் பாவிலு -முருங்கன் (1924-1991)</a:t>
          </a:r>
          <a:endParaRPr lang="en-US" sz="1300" kern="1200"/>
        </a:p>
      </dsp:txBody>
      <dsp:txXfrm>
        <a:off x="0" y="4291204"/>
        <a:ext cx="9658350" cy="30647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D536D0-F6A0-4D9E-A65B-59D8BE1AD6BD}">
      <dsp:nvSpPr>
        <dsp:cNvPr id="0" name=""/>
        <dsp:cNvSpPr/>
      </dsp:nvSpPr>
      <dsp:spPr>
        <a:xfrm>
          <a:off x="0" y="531"/>
          <a:ext cx="10515600"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31C8A67-AC76-43B7-938C-F351FEA90712}">
      <dsp:nvSpPr>
        <dsp:cNvPr id="0" name=""/>
        <dsp:cNvSpPr/>
      </dsp:nvSpPr>
      <dsp:spPr>
        <a:xfrm>
          <a:off x="0" y="531"/>
          <a:ext cx="10515600" cy="3107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endParaRPr lang="en-US" sz="1300" kern="1200"/>
        </a:p>
      </dsp:txBody>
      <dsp:txXfrm>
        <a:off x="0" y="531"/>
        <a:ext cx="10515600" cy="310733"/>
      </dsp:txXfrm>
    </dsp:sp>
    <dsp:sp modelId="{71056810-8785-41BB-B74B-A33F9324B803}">
      <dsp:nvSpPr>
        <dsp:cNvPr id="0" name=""/>
        <dsp:cNvSpPr/>
      </dsp:nvSpPr>
      <dsp:spPr>
        <a:xfrm>
          <a:off x="0" y="311265"/>
          <a:ext cx="10515600"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76D4806-D3D9-4043-9544-CC4353E68FCB}">
      <dsp:nvSpPr>
        <dsp:cNvPr id="0" name=""/>
        <dsp:cNvSpPr/>
      </dsp:nvSpPr>
      <dsp:spPr>
        <a:xfrm>
          <a:off x="0" y="311265"/>
          <a:ext cx="10515600" cy="3107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endParaRPr lang="en-US" sz="1300" kern="1200"/>
        </a:p>
      </dsp:txBody>
      <dsp:txXfrm>
        <a:off x="0" y="311265"/>
        <a:ext cx="10515600" cy="310733"/>
      </dsp:txXfrm>
    </dsp:sp>
    <dsp:sp modelId="{5F4A208E-C009-411A-9986-18470AF64793}">
      <dsp:nvSpPr>
        <dsp:cNvPr id="0" name=""/>
        <dsp:cNvSpPr/>
      </dsp:nvSpPr>
      <dsp:spPr>
        <a:xfrm>
          <a:off x="0" y="621999"/>
          <a:ext cx="10515600"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DB5C62C-B135-4B95-BB11-35D163FA037B}">
      <dsp:nvSpPr>
        <dsp:cNvPr id="0" name=""/>
        <dsp:cNvSpPr/>
      </dsp:nvSpPr>
      <dsp:spPr>
        <a:xfrm>
          <a:off x="0" y="22910"/>
          <a:ext cx="10515600" cy="3107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CA" sz="1300" kern="1200"/>
            <a:t>15.செபமாலை  மொத்தம் போல் -நறுவிலிக் குளம் (1924-1982)</a:t>
          </a:r>
          <a:endParaRPr lang="en-US" sz="1300" kern="1200"/>
        </a:p>
      </dsp:txBody>
      <dsp:txXfrm>
        <a:off x="0" y="22910"/>
        <a:ext cx="10515600" cy="310733"/>
      </dsp:txXfrm>
    </dsp:sp>
    <dsp:sp modelId="{DE026913-BC89-4636-8280-EA2066957175}">
      <dsp:nvSpPr>
        <dsp:cNvPr id="0" name=""/>
        <dsp:cNvSpPr/>
      </dsp:nvSpPr>
      <dsp:spPr>
        <a:xfrm>
          <a:off x="0" y="932733"/>
          <a:ext cx="10515600"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03EED71-7D3D-4AF5-96EC-37C988BEFADF}">
      <dsp:nvSpPr>
        <dsp:cNvPr id="0" name=""/>
        <dsp:cNvSpPr/>
      </dsp:nvSpPr>
      <dsp:spPr>
        <a:xfrm>
          <a:off x="0" y="295262"/>
          <a:ext cx="10515600" cy="3107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CA" sz="1300" kern="1200"/>
            <a:t>16. அந்தோனி செபமாலை குரூஸ் – முத்தரிப்புத்துறை(1928-1993)</a:t>
          </a:r>
          <a:endParaRPr lang="en-US" sz="1300" kern="1200"/>
        </a:p>
      </dsp:txBody>
      <dsp:txXfrm>
        <a:off x="0" y="295262"/>
        <a:ext cx="10515600" cy="310733"/>
      </dsp:txXfrm>
    </dsp:sp>
    <dsp:sp modelId="{40222FCE-165E-45E8-8776-406952BCAA39}">
      <dsp:nvSpPr>
        <dsp:cNvPr id="0" name=""/>
        <dsp:cNvSpPr/>
      </dsp:nvSpPr>
      <dsp:spPr>
        <a:xfrm>
          <a:off x="0" y="1243467"/>
          <a:ext cx="10515600"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399B4F-A4BD-4494-B57E-1380D07402B9}">
      <dsp:nvSpPr>
        <dsp:cNvPr id="0" name=""/>
        <dsp:cNvSpPr/>
      </dsp:nvSpPr>
      <dsp:spPr>
        <a:xfrm>
          <a:off x="0" y="643393"/>
          <a:ext cx="10515600" cy="3107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CA" sz="1300" kern="1200"/>
            <a:t>17.மரிசால் லோறன்ஸ் மொத்தம் – நறுவிலிக்குளம் (1930-1991)</a:t>
          </a:r>
          <a:endParaRPr lang="en-US" sz="1300" kern="1200"/>
        </a:p>
      </dsp:txBody>
      <dsp:txXfrm>
        <a:off x="0" y="643393"/>
        <a:ext cx="10515600" cy="310733"/>
      </dsp:txXfrm>
    </dsp:sp>
    <dsp:sp modelId="{4B196E36-1CE3-46E8-932B-9962AF4275C1}">
      <dsp:nvSpPr>
        <dsp:cNvPr id="0" name=""/>
        <dsp:cNvSpPr/>
      </dsp:nvSpPr>
      <dsp:spPr>
        <a:xfrm>
          <a:off x="0" y="1554201"/>
          <a:ext cx="10515600"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E3EF43-9C6F-41E2-A989-5218D918512B}">
      <dsp:nvSpPr>
        <dsp:cNvPr id="0" name=""/>
        <dsp:cNvSpPr/>
      </dsp:nvSpPr>
      <dsp:spPr>
        <a:xfrm>
          <a:off x="0" y="935076"/>
          <a:ext cx="10515600" cy="3107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CA" sz="1300" kern="1200"/>
            <a:t>18. </a:t>
          </a:r>
          <a:r>
            <a:rPr lang="en-CA" sz="1300" b="1" kern="1200"/>
            <a:t>வித்துவான் முஹமது அப்துல்  ரகுமான்  - மூர்வீதி, மன்னார் (1932-2008)</a:t>
          </a:r>
          <a:endParaRPr lang="en-US" sz="1300" kern="1200"/>
        </a:p>
      </dsp:txBody>
      <dsp:txXfrm>
        <a:off x="0" y="935076"/>
        <a:ext cx="10515600" cy="310733"/>
      </dsp:txXfrm>
    </dsp:sp>
    <dsp:sp modelId="{78FF6A3C-6560-49E6-A3D2-B8160232F22E}">
      <dsp:nvSpPr>
        <dsp:cNvPr id="0" name=""/>
        <dsp:cNvSpPr/>
      </dsp:nvSpPr>
      <dsp:spPr>
        <a:xfrm>
          <a:off x="0" y="1864935"/>
          <a:ext cx="10515600"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6577BDF-E26C-45EE-8EDC-CB59624DCCF2}">
      <dsp:nvSpPr>
        <dsp:cNvPr id="0" name=""/>
        <dsp:cNvSpPr/>
      </dsp:nvSpPr>
      <dsp:spPr>
        <a:xfrm>
          <a:off x="0" y="1292640"/>
          <a:ext cx="10515600" cy="3107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CA" sz="1300" kern="1200"/>
            <a:t>19. அந்தோனி சீமான்-வஞ்சியன் குளம்.(1936-2008) </a:t>
          </a:r>
          <a:endParaRPr lang="en-US" sz="1300" kern="1200"/>
        </a:p>
      </dsp:txBody>
      <dsp:txXfrm>
        <a:off x="0" y="1292640"/>
        <a:ext cx="10515600" cy="310733"/>
      </dsp:txXfrm>
    </dsp:sp>
    <dsp:sp modelId="{33A9BC32-BD7B-478D-85F7-49D0057466EC}">
      <dsp:nvSpPr>
        <dsp:cNvPr id="0" name=""/>
        <dsp:cNvSpPr/>
      </dsp:nvSpPr>
      <dsp:spPr>
        <a:xfrm>
          <a:off x="0" y="2175669"/>
          <a:ext cx="10515600"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00C1AC9-A9BC-43DA-AAAB-92585185A845}">
      <dsp:nvSpPr>
        <dsp:cNvPr id="0" name=""/>
        <dsp:cNvSpPr/>
      </dsp:nvSpPr>
      <dsp:spPr>
        <a:xfrm>
          <a:off x="0" y="1603374"/>
          <a:ext cx="10515600" cy="3107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CA" sz="1300" kern="1200"/>
            <a:t>20. சேசு மொத்தம் பிரான்சிஸ் -பரகாரிகண்டல், முருங்கன் (1941)</a:t>
          </a:r>
          <a:endParaRPr lang="en-US" sz="1300" kern="1200"/>
        </a:p>
      </dsp:txBody>
      <dsp:txXfrm>
        <a:off x="0" y="1603374"/>
        <a:ext cx="10515600" cy="310733"/>
      </dsp:txXfrm>
    </dsp:sp>
    <dsp:sp modelId="{4B3BE9D9-C0D5-4FA2-BA42-D22392E64D6D}">
      <dsp:nvSpPr>
        <dsp:cNvPr id="0" name=""/>
        <dsp:cNvSpPr/>
      </dsp:nvSpPr>
      <dsp:spPr>
        <a:xfrm>
          <a:off x="0" y="2486402"/>
          <a:ext cx="10515600"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C149985-6F1C-4A2D-B36F-3C807A77789D}">
      <dsp:nvSpPr>
        <dsp:cNvPr id="0" name=""/>
        <dsp:cNvSpPr/>
      </dsp:nvSpPr>
      <dsp:spPr>
        <a:xfrm>
          <a:off x="0" y="1868318"/>
          <a:ext cx="10515600" cy="3107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CA" sz="1300" kern="1200"/>
            <a:t>21.சந்தான் ஆரோக்கியம் சில்வா -கொவ்வங்குளம், நானாட்டான் ()1942</a:t>
          </a:r>
          <a:endParaRPr lang="en-US" sz="1300" kern="1200"/>
        </a:p>
      </dsp:txBody>
      <dsp:txXfrm>
        <a:off x="0" y="1868318"/>
        <a:ext cx="10515600" cy="310733"/>
      </dsp:txXfrm>
    </dsp:sp>
    <dsp:sp modelId="{1F69EC57-A8EF-41B1-9094-A4DD6F6BC305}">
      <dsp:nvSpPr>
        <dsp:cNvPr id="0" name=""/>
        <dsp:cNvSpPr/>
      </dsp:nvSpPr>
      <dsp:spPr>
        <a:xfrm>
          <a:off x="0" y="2797136"/>
          <a:ext cx="10515600"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A48A3E7-AF8F-494C-AEE2-09FFE39CDC30}">
      <dsp:nvSpPr>
        <dsp:cNvPr id="0" name=""/>
        <dsp:cNvSpPr/>
      </dsp:nvSpPr>
      <dsp:spPr>
        <a:xfrm>
          <a:off x="0" y="2216111"/>
          <a:ext cx="10515600" cy="3107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CA" sz="1300" kern="1200"/>
            <a:t>22. கபிரியேல் இம்மானுவேல்- புதுக்கமம், உயிலங்குளம் (1942)</a:t>
          </a:r>
          <a:endParaRPr lang="en-US" sz="1300" kern="1200"/>
        </a:p>
      </dsp:txBody>
      <dsp:txXfrm>
        <a:off x="0" y="2216111"/>
        <a:ext cx="10515600" cy="310733"/>
      </dsp:txXfrm>
    </dsp:sp>
    <dsp:sp modelId="{85030E76-64C9-4293-8237-C1BEC86CEE7B}">
      <dsp:nvSpPr>
        <dsp:cNvPr id="0" name=""/>
        <dsp:cNvSpPr/>
      </dsp:nvSpPr>
      <dsp:spPr>
        <a:xfrm>
          <a:off x="0" y="3107870"/>
          <a:ext cx="10515600"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858797A-DECC-4915-B084-4434D089A505}">
      <dsp:nvSpPr>
        <dsp:cNvPr id="0" name=""/>
        <dsp:cNvSpPr/>
      </dsp:nvSpPr>
      <dsp:spPr>
        <a:xfrm>
          <a:off x="0" y="2488745"/>
          <a:ext cx="10515600" cy="3107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CA" sz="1300" kern="1200"/>
            <a:t>23.பிரகாசம் சந்தியோகு- அடம்பொன் தாழ்வு, வட்டக்கண்டல் (1945)</a:t>
          </a:r>
          <a:endParaRPr lang="en-US" sz="1300" kern="1200"/>
        </a:p>
      </dsp:txBody>
      <dsp:txXfrm>
        <a:off x="0" y="2488745"/>
        <a:ext cx="10515600" cy="310733"/>
      </dsp:txXfrm>
    </dsp:sp>
    <dsp:sp modelId="{06129F5D-AC41-4DD1-AB05-1C181E5E4719}">
      <dsp:nvSpPr>
        <dsp:cNvPr id="0" name=""/>
        <dsp:cNvSpPr/>
      </dsp:nvSpPr>
      <dsp:spPr>
        <a:xfrm>
          <a:off x="0" y="3418604"/>
          <a:ext cx="10515600"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464EFB-E7EF-4586-8291-3C588F7EE581}">
      <dsp:nvSpPr>
        <dsp:cNvPr id="0" name=""/>
        <dsp:cNvSpPr/>
      </dsp:nvSpPr>
      <dsp:spPr>
        <a:xfrm>
          <a:off x="0" y="2799479"/>
          <a:ext cx="10515600" cy="3107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CA" sz="1300" kern="1200"/>
            <a:t>24. சவுரி சீமான்பிள்ளை- காத்தான்  குளம், வட்டக்கண்டல்(1947-1986)</a:t>
          </a:r>
          <a:endParaRPr lang="en-US" sz="1300" kern="1200"/>
        </a:p>
      </dsp:txBody>
      <dsp:txXfrm>
        <a:off x="0" y="2799479"/>
        <a:ext cx="10515600" cy="310733"/>
      </dsp:txXfrm>
    </dsp:sp>
    <dsp:sp modelId="{523222FF-C0AC-4FCC-83C4-DF7933041A07}">
      <dsp:nvSpPr>
        <dsp:cNvPr id="0" name=""/>
        <dsp:cNvSpPr/>
      </dsp:nvSpPr>
      <dsp:spPr>
        <a:xfrm>
          <a:off x="0" y="3729338"/>
          <a:ext cx="10515600"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E1E1D4E-5A0F-4662-B02F-6FF07A67B759}">
      <dsp:nvSpPr>
        <dsp:cNvPr id="0" name=""/>
        <dsp:cNvSpPr/>
      </dsp:nvSpPr>
      <dsp:spPr>
        <a:xfrm>
          <a:off x="0" y="3119737"/>
          <a:ext cx="10515600" cy="3107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CA" sz="1300" kern="1200"/>
            <a:t>25.அருளானந்தம் செபமாலை- பெரிய கட்டைக்காடு, நானாட்டான் (1947)</a:t>
          </a:r>
          <a:endParaRPr lang="en-US" sz="1300" kern="1200"/>
        </a:p>
      </dsp:txBody>
      <dsp:txXfrm>
        <a:off x="0" y="3119737"/>
        <a:ext cx="10515600" cy="310733"/>
      </dsp:txXfrm>
    </dsp:sp>
    <dsp:sp modelId="{D27E8DDD-A83B-401E-9442-F41890499902}">
      <dsp:nvSpPr>
        <dsp:cNvPr id="0" name=""/>
        <dsp:cNvSpPr/>
      </dsp:nvSpPr>
      <dsp:spPr>
        <a:xfrm>
          <a:off x="0" y="4040072"/>
          <a:ext cx="10515600"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3A0B711-1356-48ED-BD45-5A109FBCA1D7}">
      <dsp:nvSpPr>
        <dsp:cNvPr id="0" name=""/>
        <dsp:cNvSpPr/>
      </dsp:nvSpPr>
      <dsp:spPr>
        <a:xfrm>
          <a:off x="0" y="3401896"/>
          <a:ext cx="10515600" cy="3107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CA" sz="1300" kern="1200"/>
            <a:t>26.  செபமாலை பிலிப்பு சிங்கராஜா -இசைமாலைத் தாழ்வு, முருங்கன் (1947)</a:t>
          </a:r>
          <a:endParaRPr lang="en-US" sz="1300" kern="1200"/>
        </a:p>
      </dsp:txBody>
      <dsp:txXfrm>
        <a:off x="0" y="3401896"/>
        <a:ext cx="10515600" cy="31073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8F66F5-5119-404F-AD4D-B9B1A0348A29}">
      <dsp:nvSpPr>
        <dsp:cNvPr id="0" name=""/>
        <dsp:cNvSpPr/>
      </dsp:nvSpPr>
      <dsp:spPr>
        <a:xfrm>
          <a:off x="0" y="2310"/>
          <a:ext cx="103632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DDDFF83-753C-48C3-9E56-D38EF4814648}">
      <dsp:nvSpPr>
        <dsp:cNvPr id="0" name=""/>
        <dsp:cNvSpPr/>
      </dsp:nvSpPr>
      <dsp:spPr>
        <a:xfrm>
          <a:off x="0" y="2310"/>
          <a:ext cx="10363200" cy="4298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CA" sz="1800" b="1" kern="1200"/>
            <a:t>1.அக்காஸ் லூயிஸ் குரூஸ் -தாழ்வுபாடு</a:t>
          </a:r>
          <a:endParaRPr lang="en-US" sz="1800" kern="1200"/>
        </a:p>
      </dsp:txBody>
      <dsp:txXfrm>
        <a:off x="0" y="2310"/>
        <a:ext cx="10363200" cy="429814"/>
      </dsp:txXfrm>
    </dsp:sp>
    <dsp:sp modelId="{BF57810C-3861-4E14-8441-B06FD8DB66A3}">
      <dsp:nvSpPr>
        <dsp:cNvPr id="0" name=""/>
        <dsp:cNvSpPr/>
      </dsp:nvSpPr>
      <dsp:spPr>
        <a:xfrm>
          <a:off x="0" y="432125"/>
          <a:ext cx="103632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0DE831E-369B-4C56-8BEE-787AE4BBB8FA}">
      <dsp:nvSpPr>
        <dsp:cNvPr id="0" name=""/>
        <dsp:cNvSpPr/>
      </dsp:nvSpPr>
      <dsp:spPr>
        <a:xfrm>
          <a:off x="0" y="432125"/>
          <a:ext cx="10363200" cy="4298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CA" sz="1800" b="1" kern="1200"/>
            <a:t>2. தொபியாஸ் மக்சிமஸ்  லெம்பேட் – வங்காலை</a:t>
          </a:r>
          <a:endParaRPr lang="en-US" sz="1800" kern="1200"/>
        </a:p>
      </dsp:txBody>
      <dsp:txXfrm>
        <a:off x="0" y="432125"/>
        <a:ext cx="10363200" cy="429814"/>
      </dsp:txXfrm>
    </dsp:sp>
    <dsp:sp modelId="{8412247E-17D2-454F-A3A0-36DEFDD6DEDB}">
      <dsp:nvSpPr>
        <dsp:cNvPr id="0" name=""/>
        <dsp:cNvSpPr/>
      </dsp:nvSpPr>
      <dsp:spPr>
        <a:xfrm>
          <a:off x="0" y="861939"/>
          <a:ext cx="103632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17213F6-5830-4EF9-B840-A4967D1444A9}">
      <dsp:nvSpPr>
        <dsp:cNvPr id="0" name=""/>
        <dsp:cNvSpPr/>
      </dsp:nvSpPr>
      <dsp:spPr>
        <a:xfrm>
          <a:off x="0" y="861939"/>
          <a:ext cx="10363200" cy="4298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CA" sz="1800" b="1" kern="1200"/>
            <a:t>3. அம்பலவாணர் செல்லத்துரை -பாலம்பிட்டி</a:t>
          </a:r>
          <a:endParaRPr lang="en-US" sz="1800" kern="1200"/>
        </a:p>
      </dsp:txBody>
      <dsp:txXfrm>
        <a:off x="0" y="861939"/>
        <a:ext cx="10363200" cy="429814"/>
      </dsp:txXfrm>
    </dsp:sp>
    <dsp:sp modelId="{8C585B10-58B7-4323-BB8D-D93E3DE6CEAC}">
      <dsp:nvSpPr>
        <dsp:cNvPr id="0" name=""/>
        <dsp:cNvSpPr/>
      </dsp:nvSpPr>
      <dsp:spPr>
        <a:xfrm>
          <a:off x="0" y="1291753"/>
          <a:ext cx="103632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0408DAE-4B20-4648-B528-4F5F33C6714B}">
      <dsp:nvSpPr>
        <dsp:cNvPr id="0" name=""/>
        <dsp:cNvSpPr/>
      </dsp:nvSpPr>
      <dsp:spPr>
        <a:xfrm>
          <a:off x="0" y="1291753"/>
          <a:ext cx="10363200" cy="4298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CA" sz="1800" b="1" kern="1200"/>
            <a:t>4.பிரான்சிஸ் சவேரியான் லெம்பேட் -வங்காலை</a:t>
          </a:r>
          <a:endParaRPr lang="en-US" sz="1800" kern="1200"/>
        </a:p>
      </dsp:txBody>
      <dsp:txXfrm>
        <a:off x="0" y="1291753"/>
        <a:ext cx="10363200" cy="429814"/>
      </dsp:txXfrm>
    </dsp:sp>
    <dsp:sp modelId="{330A3EE6-F989-4EB2-AF45-D4C43EBC7BE6}">
      <dsp:nvSpPr>
        <dsp:cNvPr id="0" name=""/>
        <dsp:cNvSpPr/>
      </dsp:nvSpPr>
      <dsp:spPr>
        <a:xfrm>
          <a:off x="0" y="1721567"/>
          <a:ext cx="103632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48C80E5-A3EA-4A15-AE7D-5517400A79A0}">
      <dsp:nvSpPr>
        <dsp:cNvPr id="0" name=""/>
        <dsp:cNvSpPr/>
      </dsp:nvSpPr>
      <dsp:spPr>
        <a:xfrm>
          <a:off x="0" y="1721567"/>
          <a:ext cx="10363200" cy="4298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CA" sz="1800" b="1" kern="1200"/>
            <a:t>5.அபியாஸ் அதிரியான் சோசை- வங்காலை</a:t>
          </a:r>
          <a:endParaRPr lang="en-US" sz="1800" kern="1200"/>
        </a:p>
      </dsp:txBody>
      <dsp:txXfrm>
        <a:off x="0" y="1721567"/>
        <a:ext cx="10363200" cy="429814"/>
      </dsp:txXfrm>
    </dsp:sp>
    <dsp:sp modelId="{9573EE6E-CEFC-42BF-B47E-A9687874B862}">
      <dsp:nvSpPr>
        <dsp:cNvPr id="0" name=""/>
        <dsp:cNvSpPr/>
      </dsp:nvSpPr>
      <dsp:spPr>
        <a:xfrm>
          <a:off x="0" y="2151381"/>
          <a:ext cx="103632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167B3C4-0E35-4387-A1BB-D4ED0A175D8D}">
      <dsp:nvSpPr>
        <dsp:cNvPr id="0" name=""/>
        <dsp:cNvSpPr/>
      </dsp:nvSpPr>
      <dsp:spPr>
        <a:xfrm>
          <a:off x="0" y="2151381"/>
          <a:ext cx="10363200" cy="4298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CA" sz="1800" b="1" kern="1200"/>
            <a:t>6.சந்தியா அந்தோனி மிரண்டா  -பேசாலை</a:t>
          </a:r>
          <a:endParaRPr lang="en-US" sz="1800" kern="1200"/>
        </a:p>
      </dsp:txBody>
      <dsp:txXfrm>
        <a:off x="0" y="2151381"/>
        <a:ext cx="10363200" cy="429814"/>
      </dsp:txXfrm>
    </dsp:sp>
    <dsp:sp modelId="{7DBE03F6-7A92-4714-AB8A-9E1093DB07DE}">
      <dsp:nvSpPr>
        <dsp:cNvPr id="0" name=""/>
        <dsp:cNvSpPr/>
      </dsp:nvSpPr>
      <dsp:spPr>
        <a:xfrm>
          <a:off x="0" y="2581196"/>
          <a:ext cx="103632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EB7D1FC-AC16-4558-94DC-8A34DE4D5551}">
      <dsp:nvSpPr>
        <dsp:cNvPr id="0" name=""/>
        <dsp:cNvSpPr/>
      </dsp:nvSpPr>
      <dsp:spPr>
        <a:xfrm>
          <a:off x="0" y="2581196"/>
          <a:ext cx="10363200" cy="4298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CA" sz="1800" b="1" kern="1200"/>
            <a:t>7.சீமான்பிள்ளை இம்மானுவேல் – காதத்தான் குளம், வட்டக்கண்டல்</a:t>
          </a:r>
          <a:endParaRPr lang="en-US" sz="1800" kern="1200"/>
        </a:p>
      </dsp:txBody>
      <dsp:txXfrm>
        <a:off x="0" y="2581196"/>
        <a:ext cx="10363200" cy="429814"/>
      </dsp:txXfrm>
    </dsp:sp>
    <dsp:sp modelId="{2DCA5B6B-20EA-422B-A97A-A076DE54D5E3}">
      <dsp:nvSpPr>
        <dsp:cNvPr id="0" name=""/>
        <dsp:cNvSpPr/>
      </dsp:nvSpPr>
      <dsp:spPr>
        <a:xfrm>
          <a:off x="0" y="3011010"/>
          <a:ext cx="103632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D2464C2-7720-40DD-9D12-3F25EDFED8AA}">
      <dsp:nvSpPr>
        <dsp:cNvPr id="0" name=""/>
        <dsp:cNvSpPr/>
      </dsp:nvSpPr>
      <dsp:spPr>
        <a:xfrm>
          <a:off x="0" y="3011010"/>
          <a:ext cx="10363200" cy="4298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CA" sz="1800" b="1" kern="1200"/>
            <a:t>8.செபஸ்தியான் செபமாலை (குழந்தை) -முருங்கன்</a:t>
          </a:r>
          <a:endParaRPr lang="en-US" sz="1800" kern="1200"/>
        </a:p>
      </dsp:txBody>
      <dsp:txXfrm>
        <a:off x="0" y="3011010"/>
        <a:ext cx="10363200" cy="429814"/>
      </dsp:txXfrm>
    </dsp:sp>
    <dsp:sp modelId="{26B45875-5C43-40B9-8119-8E2E196B1FCF}">
      <dsp:nvSpPr>
        <dsp:cNvPr id="0" name=""/>
        <dsp:cNvSpPr/>
      </dsp:nvSpPr>
      <dsp:spPr>
        <a:xfrm>
          <a:off x="0" y="3440824"/>
          <a:ext cx="103632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8BCE199-6A6D-4E01-847E-2512BC22FE67}">
      <dsp:nvSpPr>
        <dsp:cNvPr id="0" name=""/>
        <dsp:cNvSpPr/>
      </dsp:nvSpPr>
      <dsp:spPr>
        <a:xfrm>
          <a:off x="0" y="3440824"/>
          <a:ext cx="10363200" cy="4298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CA" sz="1800" b="1" kern="1200"/>
            <a:t>9.அடைக்கலம் அந்தோனிமுத்து – பெரியமடு</a:t>
          </a:r>
          <a:endParaRPr lang="en-US" sz="1800" kern="1200"/>
        </a:p>
      </dsp:txBody>
      <dsp:txXfrm>
        <a:off x="0" y="3440824"/>
        <a:ext cx="10363200" cy="429814"/>
      </dsp:txXfrm>
    </dsp:sp>
    <dsp:sp modelId="{4C4DF569-4D63-4337-B346-588DFF067999}">
      <dsp:nvSpPr>
        <dsp:cNvPr id="0" name=""/>
        <dsp:cNvSpPr/>
      </dsp:nvSpPr>
      <dsp:spPr>
        <a:xfrm>
          <a:off x="0" y="3870638"/>
          <a:ext cx="103632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292D3DB-37C0-4829-815A-A2F3DC31888A}">
      <dsp:nvSpPr>
        <dsp:cNvPr id="0" name=""/>
        <dsp:cNvSpPr/>
      </dsp:nvSpPr>
      <dsp:spPr>
        <a:xfrm>
          <a:off x="0" y="3870638"/>
          <a:ext cx="10363200" cy="4298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CA" sz="1800" b="1" kern="1200"/>
            <a:t>10.லூயிஸ் கிறிஸ்தோப்பர் லெம்பேட -வங்காலை</a:t>
          </a:r>
          <a:endParaRPr lang="en-US" sz="1800" kern="1200"/>
        </a:p>
      </dsp:txBody>
      <dsp:txXfrm>
        <a:off x="0" y="3870638"/>
        <a:ext cx="10363200" cy="429814"/>
      </dsp:txXfrm>
    </dsp:sp>
    <dsp:sp modelId="{78A0FD63-0F0A-475B-BFF8-0698EFD38EAE}">
      <dsp:nvSpPr>
        <dsp:cNvPr id="0" name=""/>
        <dsp:cNvSpPr/>
      </dsp:nvSpPr>
      <dsp:spPr>
        <a:xfrm>
          <a:off x="0" y="4300452"/>
          <a:ext cx="103632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415EA1E-C393-4A11-8B3F-FB3BE4F9625C}">
      <dsp:nvSpPr>
        <dsp:cNvPr id="0" name=""/>
        <dsp:cNvSpPr/>
      </dsp:nvSpPr>
      <dsp:spPr>
        <a:xfrm>
          <a:off x="0" y="4300452"/>
          <a:ext cx="10363200" cy="4298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CA" sz="1800" b="1" kern="1200"/>
            <a:t>11.பேதுருப்பிள்ளை அந்தோனிப்பிள்ளை -அத்திக்குளி, முருங்கன்</a:t>
          </a:r>
          <a:endParaRPr lang="en-US" sz="1800" kern="1200"/>
        </a:p>
      </dsp:txBody>
      <dsp:txXfrm>
        <a:off x="0" y="4300452"/>
        <a:ext cx="10363200" cy="42981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74ECE6-A148-4A25-B2F2-89A32F644D61}">
      <dsp:nvSpPr>
        <dsp:cNvPr id="0" name=""/>
        <dsp:cNvSpPr/>
      </dsp:nvSpPr>
      <dsp:spPr>
        <a:xfrm>
          <a:off x="0" y="565"/>
          <a:ext cx="959167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1B559B4-BF42-488F-9A83-7BBF40E9F0EC}">
      <dsp:nvSpPr>
        <dsp:cNvPr id="0" name=""/>
        <dsp:cNvSpPr/>
      </dsp:nvSpPr>
      <dsp:spPr>
        <a:xfrm>
          <a:off x="0" y="565"/>
          <a:ext cx="9591674" cy="3560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b="1" kern="1200"/>
            <a:t>12.கலைவாதி கலீல் -மூர்வீதி, மன்னார்</a:t>
          </a:r>
          <a:endParaRPr lang="en-US" sz="1500" kern="1200"/>
        </a:p>
      </dsp:txBody>
      <dsp:txXfrm>
        <a:off x="0" y="565"/>
        <a:ext cx="9591674" cy="356001"/>
      </dsp:txXfrm>
    </dsp:sp>
    <dsp:sp modelId="{C902394D-9339-45F9-BFC3-F26B4BEAE5D9}">
      <dsp:nvSpPr>
        <dsp:cNvPr id="0" name=""/>
        <dsp:cNvSpPr/>
      </dsp:nvSpPr>
      <dsp:spPr>
        <a:xfrm>
          <a:off x="0" y="356566"/>
          <a:ext cx="959167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ABAF3F3-5674-4B1E-9D6C-0B81A3D73977}">
      <dsp:nvSpPr>
        <dsp:cNvPr id="0" name=""/>
        <dsp:cNvSpPr/>
      </dsp:nvSpPr>
      <dsp:spPr>
        <a:xfrm>
          <a:off x="0" y="356566"/>
          <a:ext cx="9591674" cy="3560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b="1" kern="1200"/>
            <a:t>13.</a:t>
          </a:r>
          <a:r>
            <a:rPr lang="en-US" sz="1500" b="1" kern="1200">
              <a:solidFill>
                <a:srgbClr val="FF0000"/>
              </a:solidFill>
            </a:rPr>
            <a:t>திருமதி இராஜம்புஸ்பவனம் –அடம்பன் 	நாடகங்கள்12,சிறுகதைகள், கவிதைகள் </a:t>
          </a:r>
          <a:endParaRPr lang="en-US" sz="1500" kern="1200">
            <a:solidFill>
              <a:srgbClr val="FF0000"/>
            </a:solidFill>
          </a:endParaRPr>
        </a:p>
      </dsp:txBody>
      <dsp:txXfrm>
        <a:off x="0" y="356566"/>
        <a:ext cx="9591674" cy="356001"/>
      </dsp:txXfrm>
    </dsp:sp>
    <dsp:sp modelId="{6C488B89-6617-494A-89BA-FDBC76876F38}">
      <dsp:nvSpPr>
        <dsp:cNvPr id="0" name=""/>
        <dsp:cNvSpPr/>
      </dsp:nvSpPr>
      <dsp:spPr>
        <a:xfrm>
          <a:off x="0" y="712568"/>
          <a:ext cx="959167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163F6DF-B367-49AC-A7A2-2775CB330484}">
      <dsp:nvSpPr>
        <dsp:cNvPr id="0" name=""/>
        <dsp:cNvSpPr/>
      </dsp:nvSpPr>
      <dsp:spPr>
        <a:xfrm>
          <a:off x="0" y="712568"/>
          <a:ext cx="9591674" cy="3560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b="1" kern="1200"/>
            <a:t>14.தம்பிப்பிள்ளை புறநாந்து பீரிஸ்- தாழ்வுபாடு</a:t>
          </a:r>
          <a:endParaRPr lang="en-US" sz="1500" kern="1200"/>
        </a:p>
      </dsp:txBody>
      <dsp:txXfrm>
        <a:off x="0" y="712568"/>
        <a:ext cx="9591674" cy="356001"/>
      </dsp:txXfrm>
    </dsp:sp>
    <dsp:sp modelId="{D4AB58CF-7BFF-41CA-868A-F982A5B06F56}">
      <dsp:nvSpPr>
        <dsp:cNvPr id="0" name=""/>
        <dsp:cNvSpPr/>
      </dsp:nvSpPr>
      <dsp:spPr>
        <a:xfrm>
          <a:off x="0" y="1068569"/>
          <a:ext cx="959167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5A2D1A1-AE89-47A3-9C53-3E91D5580498}">
      <dsp:nvSpPr>
        <dsp:cNvPr id="0" name=""/>
        <dsp:cNvSpPr/>
      </dsp:nvSpPr>
      <dsp:spPr>
        <a:xfrm>
          <a:off x="0" y="1068569"/>
          <a:ext cx="9591674" cy="3560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b="1" kern="1200"/>
            <a:t>15.பெரியசாமி  முத்துக்கறுப்பன் – ஆண்டான்குளம்</a:t>
          </a:r>
          <a:endParaRPr lang="en-US" sz="1500" kern="1200"/>
        </a:p>
      </dsp:txBody>
      <dsp:txXfrm>
        <a:off x="0" y="1068569"/>
        <a:ext cx="9591674" cy="356001"/>
      </dsp:txXfrm>
    </dsp:sp>
    <dsp:sp modelId="{05A79AFD-A69C-4F56-A1FC-297ED1F1B686}">
      <dsp:nvSpPr>
        <dsp:cNvPr id="0" name=""/>
        <dsp:cNvSpPr/>
      </dsp:nvSpPr>
      <dsp:spPr>
        <a:xfrm>
          <a:off x="0" y="1424571"/>
          <a:ext cx="959167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75CD5C5-A739-4F4D-9CA1-03B3E4D49526}">
      <dsp:nvSpPr>
        <dsp:cNvPr id="0" name=""/>
        <dsp:cNvSpPr/>
      </dsp:nvSpPr>
      <dsp:spPr>
        <a:xfrm>
          <a:off x="0" y="1424571"/>
          <a:ext cx="9591674" cy="3560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b="1" kern="1200"/>
            <a:t>16.மருசீலன் சூசைநாயகம் -மன்னார்</a:t>
          </a:r>
          <a:endParaRPr lang="en-US" sz="1500" kern="1200"/>
        </a:p>
      </dsp:txBody>
      <dsp:txXfrm>
        <a:off x="0" y="1424571"/>
        <a:ext cx="9591674" cy="356001"/>
      </dsp:txXfrm>
    </dsp:sp>
    <dsp:sp modelId="{9496AEA2-B38F-4740-B9E0-7107F581E885}">
      <dsp:nvSpPr>
        <dsp:cNvPr id="0" name=""/>
        <dsp:cNvSpPr/>
      </dsp:nvSpPr>
      <dsp:spPr>
        <a:xfrm>
          <a:off x="0" y="1780572"/>
          <a:ext cx="959167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D61ADC7-DD0E-464D-BE73-04F109DD3422}">
      <dsp:nvSpPr>
        <dsp:cNvPr id="0" name=""/>
        <dsp:cNvSpPr/>
      </dsp:nvSpPr>
      <dsp:spPr>
        <a:xfrm>
          <a:off x="0" y="1780572"/>
          <a:ext cx="9591674" cy="3560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b="1" kern="1200"/>
            <a:t>17.செபஸ்தியான் மாசிலாமணி -ஆவணம், நானாட்டான்</a:t>
          </a:r>
          <a:endParaRPr lang="en-US" sz="1500" kern="1200"/>
        </a:p>
      </dsp:txBody>
      <dsp:txXfrm>
        <a:off x="0" y="1780572"/>
        <a:ext cx="9591674" cy="356001"/>
      </dsp:txXfrm>
    </dsp:sp>
    <dsp:sp modelId="{930F0B18-64AF-4E18-9756-1345E5786312}">
      <dsp:nvSpPr>
        <dsp:cNvPr id="0" name=""/>
        <dsp:cNvSpPr/>
      </dsp:nvSpPr>
      <dsp:spPr>
        <a:xfrm>
          <a:off x="0" y="2136574"/>
          <a:ext cx="959167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AD1D98-2264-48BC-9B1A-47E059DCEA86}">
      <dsp:nvSpPr>
        <dsp:cNvPr id="0" name=""/>
        <dsp:cNvSpPr/>
      </dsp:nvSpPr>
      <dsp:spPr>
        <a:xfrm>
          <a:off x="0" y="2136574"/>
          <a:ext cx="9591674" cy="3560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b="1" kern="1200"/>
            <a:t>18.டொணால்  தேவதாசன் அல்மேடா – முருங்கன்</a:t>
          </a:r>
          <a:endParaRPr lang="en-US" sz="1500" kern="1200"/>
        </a:p>
      </dsp:txBody>
      <dsp:txXfrm>
        <a:off x="0" y="2136574"/>
        <a:ext cx="9591674" cy="356001"/>
      </dsp:txXfrm>
    </dsp:sp>
    <dsp:sp modelId="{8CD6C5C7-1B07-43A9-BDB6-3C307F41EA71}">
      <dsp:nvSpPr>
        <dsp:cNvPr id="0" name=""/>
        <dsp:cNvSpPr/>
      </dsp:nvSpPr>
      <dsp:spPr>
        <a:xfrm>
          <a:off x="0" y="2492575"/>
          <a:ext cx="959167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E6BD780-4464-4455-91C4-C70CAA1E4CC1}">
      <dsp:nvSpPr>
        <dsp:cNvPr id="0" name=""/>
        <dsp:cNvSpPr/>
      </dsp:nvSpPr>
      <dsp:spPr>
        <a:xfrm>
          <a:off x="0" y="2492575"/>
          <a:ext cx="9591674" cy="3560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b="1" kern="1200"/>
            <a:t>19.சீமான் பத்திநாதன் -வங்காலை</a:t>
          </a:r>
          <a:endParaRPr lang="en-US" sz="1500" kern="1200"/>
        </a:p>
      </dsp:txBody>
      <dsp:txXfrm>
        <a:off x="0" y="2492575"/>
        <a:ext cx="9591674" cy="356001"/>
      </dsp:txXfrm>
    </dsp:sp>
    <dsp:sp modelId="{B4EA179A-86A5-4A43-A724-092C5C6CDE62}">
      <dsp:nvSpPr>
        <dsp:cNvPr id="0" name=""/>
        <dsp:cNvSpPr/>
      </dsp:nvSpPr>
      <dsp:spPr>
        <a:xfrm>
          <a:off x="0" y="2848577"/>
          <a:ext cx="959167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3B1CDE-214B-496B-A703-D70981743532}">
      <dsp:nvSpPr>
        <dsp:cNvPr id="0" name=""/>
        <dsp:cNvSpPr/>
      </dsp:nvSpPr>
      <dsp:spPr>
        <a:xfrm>
          <a:off x="0" y="2848577"/>
          <a:ext cx="9591674" cy="3560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b="1" kern="1200"/>
            <a:t>20.சந்தான் ஞானசீலன்  -பாலைக்குளி, அடம்பன்</a:t>
          </a:r>
          <a:endParaRPr lang="en-US" sz="1500" kern="1200"/>
        </a:p>
      </dsp:txBody>
      <dsp:txXfrm>
        <a:off x="0" y="2848577"/>
        <a:ext cx="9591674" cy="356001"/>
      </dsp:txXfrm>
    </dsp:sp>
    <dsp:sp modelId="{FDA08E13-8F5F-4796-A290-33B4E51C1558}">
      <dsp:nvSpPr>
        <dsp:cNvPr id="0" name=""/>
        <dsp:cNvSpPr/>
      </dsp:nvSpPr>
      <dsp:spPr>
        <a:xfrm>
          <a:off x="0" y="3204578"/>
          <a:ext cx="959167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91ECC7C-D63B-4B6A-879A-D034A1035402}">
      <dsp:nvSpPr>
        <dsp:cNvPr id="0" name=""/>
        <dsp:cNvSpPr/>
      </dsp:nvSpPr>
      <dsp:spPr>
        <a:xfrm>
          <a:off x="0" y="3204578"/>
          <a:ext cx="9591674" cy="3560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b="1" kern="1200"/>
            <a:t>21.சவிரியான்  பற்றிக்  லெம்பேட் -வங்காலை</a:t>
          </a:r>
          <a:endParaRPr lang="en-US" sz="1500" kern="1200"/>
        </a:p>
      </dsp:txBody>
      <dsp:txXfrm>
        <a:off x="0" y="3204578"/>
        <a:ext cx="9591674" cy="356001"/>
      </dsp:txXfrm>
    </dsp:sp>
    <dsp:sp modelId="{D58387AD-D951-49E4-B740-13D9C10D2F7B}">
      <dsp:nvSpPr>
        <dsp:cNvPr id="0" name=""/>
        <dsp:cNvSpPr/>
      </dsp:nvSpPr>
      <dsp:spPr>
        <a:xfrm>
          <a:off x="0" y="3560580"/>
          <a:ext cx="959167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8E53435-786A-4369-AD32-F67FFC48FA33}">
      <dsp:nvSpPr>
        <dsp:cNvPr id="0" name=""/>
        <dsp:cNvSpPr/>
      </dsp:nvSpPr>
      <dsp:spPr>
        <a:xfrm>
          <a:off x="0" y="3560580"/>
          <a:ext cx="9591674" cy="3560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b="1" kern="1200"/>
            <a:t>22.சந்தாம்பிள்ளை கோமேதகம்- பாலைக்குளி, அடம்பம்</a:t>
          </a:r>
          <a:endParaRPr lang="en-US" sz="1500" kern="1200"/>
        </a:p>
      </dsp:txBody>
      <dsp:txXfrm>
        <a:off x="0" y="3560580"/>
        <a:ext cx="9591674" cy="356001"/>
      </dsp:txXfrm>
    </dsp:sp>
    <dsp:sp modelId="{55BB4B02-232D-412C-BEA1-F1FBBFE68366}">
      <dsp:nvSpPr>
        <dsp:cNvPr id="0" name=""/>
        <dsp:cNvSpPr/>
      </dsp:nvSpPr>
      <dsp:spPr>
        <a:xfrm>
          <a:off x="0" y="3916581"/>
          <a:ext cx="959167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E57ECE-8C1E-497C-9E37-0406FDCAFFF8}">
      <dsp:nvSpPr>
        <dsp:cNvPr id="0" name=""/>
        <dsp:cNvSpPr/>
      </dsp:nvSpPr>
      <dsp:spPr>
        <a:xfrm>
          <a:off x="0" y="3916581"/>
          <a:ext cx="9591674" cy="3560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b="1" kern="1200"/>
            <a:t>23.பிலிப்புப்பிள்ளை விமலநாதன் -அச்சங்குளம், நானாட்டான்</a:t>
          </a:r>
          <a:endParaRPr lang="en-US" sz="1500" kern="1200"/>
        </a:p>
      </dsp:txBody>
      <dsp:txXfrm>
        <a:off x="0" y="3916581"/>
        <a:ext cx="9591674" cy="356001"/>
      </dsp:txXfrm>
    </dsp:sp>
    <dsp:sp modelId="{A901C32F-D9AC-4AFC-A153-FF38E4C8EE47}">
      <dsp:nvSpPr>
        <dsp:cNvPr id="0" name=""/>
        <dsp:cNvSpPr/>
      </dsp:nvSpPr>
      <dsp:spPr>
        <a:xfrm>
          <a:off x="0" y="4272583"/>
          <a:ext cx="959167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1FA491B-66F0-451E-BA06-303FEE5BE64D}">
      <dsp:nvSpPr>
        <dsp:cNvPr id="0" name=""/>
        <dsp:cNvSpPr/>
      </dsp:nvSpPr>
      <dsp:spPr>
        <a:xfrm>
          <a:off x="0" y="4272583"/>
          <a:ext cx="9591674" cy="3560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b="1" kern="1200"/>
            <a:t>24. எஸ்.ஏ.உதயன்- பேசாலை</a:t>
          </a:r>
          <a:endParaRPr lang="en-US" sz="1500" kern="1200"/>
        </a:p>
      </dsp:txBody>
      <dsp:txXfrm>
        <a:off x="0" y="4272583"/>
        <a:ext cx="9591674" cy="356001"/>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A1847-E046-1496-3497-D5BA1D606BE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34B9D0E1-990B-D522-50C1-D10BD704A79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119BDB87-7C4F-D6AE-57C1-7E2DAB0D40DE}"/>
              </a:ext>
            </a:extLst>
          </p:cNvPr>
          <p:cNvSpPr>
            <a:spLocks noGrp="1"/>
          </p:cNvSpPr>
          <p:nvPr>
            <p:ph type="dt" sz="half" idx="10"/>
          </p:nvPr>
        </p:nvSpPr>
        <p:spPr/>
        <p:txBody>
          <a:bodyPr/>
          <a:lstStyle/>
          <a:p>
            <a:fld id="{630827A6-D942-4C09-AE9B-370A11B61A78}" type="datetimeFigureOut">
              <a:rPr lang="en-CA" smtClean="0"/>
              <a:t>2024-04-15</a:t>
            </a:fld>
            <a:endParaRPr lang="en-CA"/>
          </a:p>
        </p:txBody>
      </p:sp>
      <p:sp>
        <p:nvSpPr>
          <p:cNvPr id="5" name="Footer Placeholder 4">
            <a:extLst>
              <a:ext uri="{FF2B5EF4-FFF2-40B4-BE49-F238E27FC236}">
                <a16:creationId xmlns:a16="http://schemas.microsoft.com/office/drawing/2014/main" id="{74F1960B-BA45-7755-61FB-0A411DAAF830}"/>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02BC6782-AF53-B9FA-6CCC-2C886B26FF5E}"/>
              </a:ext>
            </a:extLst>
          </p:cNvPr>
          <p:cNvSpPr>
            <a:spLocks noGrp="1"/>
          </p:cNvSpPr>
          <p:nvPr>
            <p:ph type="sldNum" sz="quarter" idx="12"/>
          </p:nvPr>
        </p:nvSpPr>
        <p:spPr/>
        <p:txBody>
          <a:bodyPr/>
          <a:lstStyle/>
          <a:p>
            <a:fld id="{DD002BCE-F2A1-4DB3-8AE8-381E10C45821}" type="slidenum">
              <a:rPr lang="en-CA" smtClean="0"/>
              <a:t>‹#›</a:t>
            </a:fld>
            <a:endParaRPr lang="en-CA"/>
          </a:p>
        </p:txBody>
      </p:sp>
    </p:spTree>
    <p:extLst>
      <p:ext uri="{BB962C8B-B14F-4D97-AF65-F5344CB8AC3E}">
        <p14:creationId xmlns:p14="http://schemas.microsoft.com/office/powerpoint/2010/main" val="819491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F9BE8-552C-55ED-E4C0-4E98F17DAE5A}"/>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9A9A9E26-2F55-AB9E-61FB-0398989B8AC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D67E9F18-D6C9-EFCF-6B84-95CE5E0F26A3}"/>
              </a:ext>
            </a:extLst>
          </p:cNvPr>
          <p:cNvSpPr>
            <a:spLocks noGrp="1"/>
          </p:cNvSpPr>
          <p:nvPr>
            <p:ph type="dt" sz="half" idx="10"/>
          </p:nvPr>
        </p:nvSpPr>
        <p:spPr/>
        <p:txBody>
          <a:bodyPr/>
          <a:lstStyle/>
          <a:p>
            <a:fld id="{630827A6-D942-4C09-AE9B-370A11B61A78}" type="datetimeFigureOut">
              <a:rPr lang="en-CA" smtClean="0"/>
              <a:t>2024-04-15</a:t>
            </a:fld>
            <a:endParaRPr lang="en-CA"/>
          </a:p>
        </p:txBody>
      </p:sp>
      <p:sp>
        <p:nvSpPr>
          <p:cNvPr id="5" name="Footer Placeholder 4">
            <a:extLst>
              <a:ext uri="{FF2B5EF4-FFF2-40B4-BE49-F238E27FC236}">
                <a16:creationId xmlns:a16="http://schemas.microsoft.com/office/drawing/2014/main" id="{154909D1-54AF-447E-FC19-8118DE60AB1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7EAD1A54-C6C0-2C2D-C2F2-B73B67C7467B}"/>
              </a:ext>
            </a:extLst>
          </p:cNvPr>
          <p:cNvSpPr>
            <a:spLocks noGrp="1"/>
          </p:cNvSpPr>
          <p:nvPr>
            <p:ph type="sldNum" sz="quarter" idx="12"/>
          </p:nvPr>
        </p:nvSpPr>
        <p:spPr/>
        <p:txBody>
          <a:bodyPr/>
          <a:lstStyle/>
          <a:p>
            <a:fld id="{DD002BCE-F2A1-4DB3-8AE8-381E10C45821}" type="slidenum">
              <a:rPr lang="en-CA" smtClean="0"/>
              <a:t>‹#›</a:t>
            </a:fld>
            <a:endParaRPr lang="en-CA"/>
          </a:p>
        </p:txBody>
      </p:sp>
    </p:spTree>
    <p:extLst>
      <p:ext uri="{BB962C8B-B14F-4D97-AF65-F5344CB8AC3E}">
        <p14:creationId xmlns:p14="http://schemas.microsoft.com/office/powerpoint/2010/main" val="26747364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DF49A-717C-E6A3-1076-AD5FC84B945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E7AD018E-8B61-89DD-6953-3CCF4EB66D6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0CA1A25-D9BD-DA3C-7E46-94356FA5B0B5}"/>
              </a:ext>
            </a:extLst>
          </p:cNvPr>
          <p:cNvSpPr>
            <a:spLocks noGrp="1"/>
          </p:cNvSpPr>
          <p:nvPr>
            <p:ph type="dt" sz="half" idx="10"/>
          </p:nvPr>
        </p:nvSpPr>
        <p:spPr/>
        <p:txBody>
          <a:bodyPr/>
          <a:lstStyle/>
          <a:p>
            <a:fld id="{630827A6-D942-4C09-AE9B-370A11B61A78}" type="datetimeFigureOut">
              <a:rPr lang="en-CA" smtClean="0"/>
              <a:t>2024-04-15</a:t>
            </a:fld>
            <a:endParaRPr lang="en-CA"/>
          </a:p>
        </p:txBody>
      </p:sp>
      <p:sp>
        <p:nvSpPr>
          <p:cNvPr id="5" name="Footer Placeholder 4">
            <a:extLst>
              <a:ext uri="{FF2B5EF4-FFF2-40B4-BE49-F238E27FC236}">
                <a16:creationId xmlns:a16="http://schemas.microsoft.com/office/drawing/2014/main" id="{7A22348D-D677-081A-CA69-AE5680B36391}"/>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79E78407-53F2-ED35-6208-BE456D598C3E}"/>
              </a:ext>
            </a:extLst>
          </p:cNvPr>
          <p:cNvSpPr>
            <a:spLocks noGrp="1"/>
          </p:cNvSpPr>
          <p:nvPr>
            <p:ph type="sldNum" sz="quarter" idx="12"/>
          </p:nvPr>
        </p:nvSpPr>
        <p:spPr/>
        <p:txBody>
          <a:bodyPr/>
          <a:lstStyle/>
          <a:p>
            <a:fld id="{DD002BCE-F2A1-4DB3-8AE8-381E10C45821}" type="slidenum">
              <a:rPr lang="en-CA" smtClean="0"/>
              <a:t>‹#›</a:t>
            </a:fld>
            <a:endParaRPr lang="en-CA"/>
          </a:p>
        </p:txBody>
      </p:sp>
    </p:spTree>
    <p:extLst>
      <p:ext uri="{BB962C8B-B14F-4D97-AF65-F5344CB8AC3E}">
        <p14:creationId xmlns:p14="http://schemas.microsoft.com/office/powerpoint/2010/main" val="40424181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BF929-0AF2-2708-CBEE-0543FFF004A1}"/>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D208B833-BCDB-F42E-5646-BF560BBA801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8AD80919-38AD-5352-4770-9EF78F14887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7FEEA3C0-FF78-2F09-F300-AD113DE8E620}"/>
              </a:ext>
            </a:extLst>
          </p:cNvPr>
          <p:cNvSpPr>
            <a:spLocks noGrp="1"/>
          </p:cNvSpPr>
          <p:nvPr>
            <p:ph type="dt" sz="half" idx="10"/>
          </p:nvPr>
        </p:nvSpPr>
        <p:spPr/>
        <p:txBody>
          <a:bodyPr/>
          <a:lstStyle/>
          <a:p>
            <a:fld id="{630827A6-D942-4C09-AE9B-370A11B61A78}" type="datetimeFigureOut">
              <a:rPr lang="en-CA" smtClean="0"/>
              <a:t>2024-04-15</a:t>
            </a:fld>
            <a:endParaRPr lang="en-CA"/>
          </a:p>
        </p:txBody>
      </p:sp>
      <p:sp>
        <p:nvSpPr>
          <p:cNvPr id="6" name="Footer Placeholder 5">
            <a:extLst>
              <a:ext uri="{FF2B5EF4-FFF2-40B4-BE49-F238E27FC236}">
                <a16:creationId xmlns:a16="http://schemas.microsoft.com/office/drawing/2014/main" id="{6B3B6F72-2841-ACE8-AB82-4CF5735DEFC1}"/>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983D440F-47BC-5893-8AE2-013206EF4C92}"/>
              </a:ext>
            </a:extLst>
          </p:cNvPr>
          <p:cNvSpPr>
            <a:spLocks noGrp="1"/>
          </p:cNvSpPr>
          <p:nvPr>
            <p:ph type="sldNum" sz="quarter" idx="12"/>
          </p:nvPr>
        </p:nvSpPr>
        <p:spPr/>
        <p:txBody>
          <a:bodyPr/>
          <a:lstStyle/>
          <a:p>
            <a:fld id="{DD002BCE-F2A1-4DB3-8AE8-381E10C45821}" type="slidenum">
              <a:rPr lang="en-CA" smtClean="0"/>
              <a:t>‹#›</a:t>
            </a:fld>
            <a:endParaRPr lang="en-CA"/>
          </a:p>
        </p:txBody>
      </p:sp>
    </p:spTree>
    <p:extLst>
      <p:ext uri="{BB962C8B-B14F-4D97-AF65-F5344CB8AC3E}">
        <p14:creationId xmlns:p14="http://schemas.microsoft.com/office/powerpoint/2010/main" val="23870512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F82DB-C961-E0FB-6503-34C15D3414EB}"/>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86306001-7544-E88B-26AE-76FFE7770CB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7BC3FB0-38C6-7BC4-FCFC-0CA0274B3AC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CDFC36D2-2C9E-DCBD-EE99-D6769EA6E53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F611AE7-AFB4-71A6-97FE-B5C50F56CB3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EF77B81B-9769-AC5B-D70B-3F08971BC8CA}"/>
              </a:ext>
            </a:extLst>
          </p:cNvPr>
          <p:cNvSpPr>
            <a:spLocks noGrp="1"/>
          </p:cNvSpPr>
          <p:nvPr>
            <p:ph type="dt" sz="half" idx="10"/>
          </p:nvPr>
        </p:nvSpPr>
        <p:spPr/>
        <p:txBody>
          <a:bodyPr/>
          <a:lstStyle/>
          <a:p>
            <a:fld id="{630827A6-D942-4C09-AE9B-370A11B61A78}" type="datetimeFigureOut">
              <a:rPr lang="en-CA" smtClean="0"/>
              <a:t>2024-04-15</a:t>
            </a:fld>
            <a:endParaRPr lang="en-CA"/>
          </a:p>
        </p:txBody>
      </p:sp>
      <p:sp>
        <p:nvSpPr>
          <p:cNvPr id="8" name="Footer Placeholder 7">
            <a:extLst>
              <a:ext uri="{FF2B5EF4-FFF2-40B4-BE49-F238E27FC236}">
                <a16:creationId xmlns:a16="http://schemas.microsoft.com/office/drawing/2014/main" id="{5FB777DE-FBEE-50D0-3861-849E0C12FB76}"/>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6E239706-D511-D9F7-A545-5BB752D15669}"/>
              </a:ext>
            </a:extLst>
          </p:cNvPr>
          <p:cNvSpPr>
            <a:spLocks noGrp="1"/>
          </p:cNvSpPr>
          <p:nvPr>
            <p:ph type="sldNum" sz="quarter" idx="12"/>
          </p:nvPr>
        </p:nvSpPr>
        <p:spPr/>
        <p:txBody>
          <a:bodyPr/>
          <a:lstStyle/>
          <a:p>
            <a:fld id="{DD002BCE-F2A1-4DB3-8AE8-381E10C45821}" type="slidenum">
              <a:rPr lang="en-CA" smtClean="0"/>
              <a:t>‹#›</a:t>
            </a:fld>
            <a:endParaRPr lang="en-CA"/>
          </a:p>
        </p:txBody>
      </p:sp>
    </p:spTree>
    <p:extLst>
      <p:ext uri="{BB962C8B-B14F-4D97-AF65-F5344CB8AC3E}">
        <p14:creationId xmlns:p14="http://schemas.microsoft.com/office/powerpoint/2010/main" val="2451265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0BB91-A3C9-B656-0D71-48C80E9DC3E6}"/>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CCE6B8FF-5D07-60BB-CB7C-08397D14223B}"/>
              </a:ext>
            </a:extLst>
          </p:cNvPr>
          <p:cNvSpPr>
            <a:spLocks noGrp="1"/>
          </p:cNvSpPr>
          <p:nvPr>
            <p:ph type="dt" sz="half" idx="10"/>
          </p:nvPr>
        </p:nvSpPr>
        <p:spPr/>
        <p:txBody>
          <a:bodyPr/>
          <a:lstStyle/>
          <a:p>
            <a:fld id="{630827A6-D942-4C09-AE9B-370A11B61A78}" type="datetimeFigureOut">
              <a:rPr lang="en-CA" smtClean="0"/>
              <a:t>2024-04-15</a:t>
            </a:fld>
            <a:endParaRPr lang="en-CA"/>
          </a:p>
        </p:txBody>
      </p:sp>
      <p:sp>
        <p:nvSpPr>
          <p:cNvPr id="4" name="Footer Placeholder 3">
            <a:extLst>
              <a:ext uri="{FF2B5EF4-FFF2-40B4-BE49-F238E27FC236}">
                <a16:creationId xmlns:a16="http://schemas.microsoft.com/office/drawing/2014/main" id="{42221C46-86B5-569F-6A34-C2B57E2EAB6C}"/>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02391345-10B2-5326-3E9E-E9C6B7DDC854}"/>
              </a:ext>
            </a:extLst>
          </p:cNvPr>
          <p:cNvSpPr>
            <a:spLocks noGrp="1"/>
          </p:cNvSpPr>
          <p:nvPr>
            <p:ph type="sldNum" sz="quarter" idx="12"/>
          </p:nvPr>
        </p:nvSpPr>
        <p:spPr/>
        <p:txBody>
          <a:bodyPr/>
          <a:lstStyle/>
          <a:p>
            <a:fld id="{DD002BCE-F2A1-4DB3-8AE8-381E10C45821}" type="slidenum">
              <a:rPr lang="en-CA" smtClean="0"/>
              <a:t>‹#›</a:t>
            </a:fld>
            <a:endParaRPr lang="en-CA"/>
          </a:p>
        </p:txBody>
      </p:sp>
    </p:spTree>
    <p:extLst>
      <p:ext uri="{BB962C8B-B14F-4D97-AF65-F5344CB8AC3E}">
        <p14:creationId xmlns:p14="http://schemas.microsoft.com/office/powerpoint/2010/main" val="22052219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42CF8E6-A50D-091E-95A8-32AC0893BC58}"/>
              </a:ext>
            </a:extLst>
          </p:cNvPr>
          <p:cNvSpPr>
            <a:spLocks noGrp="1"/>
          </p:cNvSpPr>
          <p:nvPr>
            <p:ph type="dt" sz="half" idx="10"/>
          </p:nvPr>
        </p:nvSpPr>
        <p:spPr/>
        <p:txBody>
          <a:bodyPr/>
          <a:lstStyle/>
          <a:p>
            <a:fld id="{630827A6-D942-4C09-AE9B-370A11B61A78}" type="datetimeFigureOut">
              <a:rPr lang="en-CA" smtClean="0"/>
              <a:t>2024-04-15</a:t>
            </a:fld>
            <a:endParaRPr lang="en-CA"/>
          </a:p>
        </p:txBody>
      </p:sp>
      <p:sp>
        <p:nvSpPr>
          <p:cNvPr id="3" name="Footer Placeholder 2">
            <a:extLst>
              <a:ext uri="{FF2B5EF4-FFF2-40B4-BE49-F238E27FC236}">
                <a16:creationId xmlns:a16="http://schemas.microsoft.com/office/drawing/2014/main" id="{1130D65D-6F65-3936-35B1-7002AB58785A}"/>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EC71511E-5B6C-44F2-9CC3-19669BB2AA87}"/>
              </a:ext>
            </a:extLst>
          </p:cNvPr>
          <p:cNvSpPr>
            <a:spLocks noGrp="1"/>
          </p:cNvSpPr>
          <p:nvPr>
            <p:ph type="sldNum" sz="quarter" idx="12"/>
          </p:nvPr>
        </p:nvSpPr>
        <p:spPr/>
        <p:txBody>
          <a:bodyPr/>
          <a:lstStyle/>
          <a:p>
            <a:fld id="{DD002BCE-F2A1-4DB3-8AE8-381E10C45821}" type="slidenum">
              <a:rPr lang="en-CA" smtClean="0"/>
              <a:t>‹#›</a:t>
            </a:fld>
            <a:endParaRPr lang="en-CA"/>
          </a:p>
        </p:txBody>
      </p:sp>
    </p:spTree>
    <p:extLst>
      <p:ext uri="{BB962C8B-B14F-4D97-AF65-F5344CB8AC3E}">
        <p14:creationId xmlns:p14="http://schemas.microsoft.com/office/powerpoint/2010/main" val="1852011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3AD7C-CA13-AB1F-F9EA-38FD0A3F68E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CB1785C7-A316-0290-920F-25DFD92B1F1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37D07B3B-1786-9A3C-F4BE-06DB4F1C24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11B70C-0C31-CE36-6591-02040F24F673}"/>
              </a:ext>
            </a:extLst>
          </p:cNvPr>
          <p:cNvSpPr>
            <a:spLocks noGrp="1"/>
          </p:cNvSpPr>
          <p:nvPr>
            <p:ph type="dt" sz="half" idx="10"/>
          </p:nvPr>
        </p:nvSpPr>
        <p:spPr/>
        <p:txBody>
          <a:bodyPr/>
          <a:lstStyle/>
          <a:p>
            <a:fld id="{630827A6-D942-4C09-AE9B-370A11B61A78}" type="datetimeFigureOut">
              <a:rPr lang="en-CA" smtClean="0"/>
              <a:t>2024-04-15</a:t>
            </a:fld>
            <a:endParaRPr lang="en-CA"/>
          </a:p>
        </p:txBody>
      </p:sp>
      <p:sp>
        <p:nvSpPr>
          <p:cNvPr id="6" name="Footer Placeholder 5">
            <a:extLst>
              <a:ext uri="{FF2B5EF4-FFF2-40B4-BE49-F238E27FC236}">
                <a16:creationId xmlns:a16="http://schemas.microsoft.com/office/drawing/2014/main" id="{54BB12E1-BB92-26CF-1AD8-BCB19B8D3E04}"/>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4A0D916F-21E3-1A2B-ED13-CB2A2F4C37E1}"/>
              </a:ext>
            </a:extLst>
          </p:cNvPr>
          <p:cNvSpPr>
            <a:spLocks noGrp="1"/>
          </p:cNvSpPr>
          <p:nvPr>
            <p:ph type="sldNum" sz="quarter" idx="12"/>
          </p:nvPr>
        </p:nvSpPr>
        <p:spPr/>
        <p:txBody>
          <a:bodyPr/>
          <a:lstStyle/>
          <a:p>
            <a:fld id="{DD002BCE-F2A1-4DB3-8AE8-381E10C45821}" type="slidenum">
              <a:rPr lang="en-CA" smtClean="0"/>
              <a:t>‹#›</a:t>
            </a:fld>
            <a:endParaRPr lang="en-CA"/>
          </a:p>
        </p:txBody>
      </p:sp>
    </p:spTree>
    <p:extLst>
      <p:ext uri="{BB962C8B-B14F-4D97-AF65-F5344CB8AC3E}">
        <p14:creationId xmlns:p14="http://schemas.microsoft.com/office/powerpoint/2010/main" val="26230245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42DFC-23EE-7CA1-9601-70103F514A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69154EFE-26C3-75D6-766B-535A8D7C39A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83F4B6DF-3E08-85F5-958D-0F12385A5F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D43FF25-0A1F-724A-4A31-2BE21756C517}"/>
              </a:ext>
            </a:extLst>
          </p:cNvPr>
          <p:cNvSpPr>
            <a:spLocks noGrp="1"/>
          </p:cNvSpPr>
          <p:nvPr>
            <p:ph type="dt" sz="half" idx="10"/>
          </p:nvPr>
        </p:nvSpPr>
        <p:spPr/>
        <p:txBody>
          <a:bodyPr/>
          <a:lstStyle/>
          <a:p>
            <a:fld id="{630827A6-D942-4C09-AE9B-370A11B61A78}" type="datetimeFigureOut">
              <a:rPr lang="en-CA" smtClean="0"/>
              <a:t>2024-04-15</a:t>
            </a:fld>
            <a:endParaRPr lang="en-CA"/>
          </a:p>
        </p:txBody>
      </p:sp>
      <p:sp>
        <p:nvSpPr>
          <p:cNvPr id="6" name="Footer Placeholder 5">
            <a:extLst>
              <a:ext uri="{FF2B5EF4-FFF2-40B4-BE49-F238E27FC236}">
                <a16:creationId xmlns:a16="http://schemas.microsoft.com/office/drawing/2014/main" id="{5100E1CA-0DBD-6665-85BD-74E0EC799039}"/>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5225DA2F-1326-C084-5997-8FC44FFFC0DD}"/>
              </a:ext>
            </a:extLst>
          </p:cNvPr>
          <p:cNvSpPr>
            <a:spLocks noGrp="1"/>
          </p:cNvSpPr>
          <p:nvPr>
            <p:ph type="sldNum" sz="quarter" idx="12"/>
          </p:nvPr>
        </p:nvSpPr>
        <p:spPr/>
        <p:txBody>
          <a:bodyPr/>
          <a:lstStyle/>
          <a:p>
            <a:fld id="{DD002BCE-F2A1-4DB3-8AE8-381E10C45821}" type="slidenum">
              <a:rPr lang="en-CA" smtClean="0"/>
              <a:t>‹#›</a:t>
            </a:fld>
            <a:endParaRPr lang="en-CA"/>
          </a:p>
        </p:txBody>
      </p:sp>
    </p:spTree>
    <p:extLst>
      <p:ext uri="{BB962C8B-B14F-4D97-AF65-F5344CB8AC3E}">
        <p14:creationId xmlns:p14="http://schemas.microsoft.com/office/powerpoint/2010/main" val="13508852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27567-A25D-AE5A-39D4-B087CAAE33DF}"/>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50C6670C-3BB3-DA24-2FB9-EFF32F7F906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89199FC4-CF22-B26C-136C-5F2020C11A78}"/>
              </a:ext>
            </a:extLst>
          </p:cNvPr>
          <p:cNvSpPr>
            <a:spLocks noGrp="1"/>
          </p:cNvSpPr>
          <p:nvPr>
            <p:ph type="dt" sz="half" idx="10"/>
          </p:nvPr>
        </p:nvSpPr>
        <p:spPr/>
        <p:txBody>
          <a:bodyPr/>
          <a:lstStyle/>
          <a:p>
            <a:fld id="{630827A6-D942-4C09-AE9B-370A11B61A78}" type="datetimeFigureOut">
              <a:rPr lang="en-CA" smtClean="0"/>
              <a:t>2024-04-15</a:t>
            </a:fld>
            <a:endParaRPr lang="en-CA"/>
          </a:p>
        </p:txBody>
      </p:sp>
      <p:sp>
        <p:nvSpPr>
          <p:cNvPr id="5" name="Footer Placeholder 4">
            <a:extLst>
              <a:ext uri="{FF2B5EF4-FFF2-40B4-BE49-F238E27FC236}">
                <a16:creationId xmlns:a16="http://schemas.microsoft.com/office/drawing/2014/main" id="{539FE840-7FF3-8D97-05D2-F5E0F6B2736E}"/>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759FF3BA-D848-9716-F2DC-CCE58B1A9491}"/>
              </a:ext>
            </a:extLst>
          </p:cNvPr>
          <p:cNvSpPr>
            <a:spLocks noGrp="1"/>
          </p:cNvSpPr>
          <p:nvPr>
            <p:ph type="sldNum" sz="quarter" idx="12"/>
          </p:nvPr>
        </p:nvSpPr>
        <p:spPr/>
        <p:txBody>
          <a:bodyPr/>
          <a:lstStyle/>
          <a:p>
            <a:fld id="{DD002BCE-F2A1-4DB3-8AE8-381E10C45821}" type="slidenum">
              <a:rPr lang="en-CA" smtClean="0"/>
              <a:t>‹#›</a:t>
            </a:fld>
            <a:endParaRPr lang="en-CA"/>
          </a:p>
        </p:txBody>
      </p:sp>
    </p:spTree>
    <p:extLst>
      <p:ext uri="{BB962C8B-B14F-4D97-AF65-F5344CB8AC3E}">
        <p14:creationId xmlns:p14="http://schemas.microsoft.com/office/powerpoint/2010/main" val="602946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D5E3B15-3EF0-C723-C2FC-3AF37632A16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77D27E32-F817-4964-B358-D36D70E75F4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8475B1A4-E11B-2152-51A9-0DD996193590}"/>
              </a:ext>
            </a:extLst>
          </p:cNvPr>
          <p:cNvSpPr>
            <a:spLocks noGrp="1"/>
          </p:cNvSpPr>
          <p:nvPr>
            <p:ph type="dt" sz="half" idx="10"/>
          </p:nvPr>
        </p:nvSpPr>
        <p:spPr/>
        <p:txBody>
          <a:bodyPr/>
          <a:lstStyle/>
          <a:p>
            <a:fld id="{630827A6-D942-4C09-AE9B-370A11B61A78}" type="datetimeFigureOut">
              <a:rPr lang="en-CA" smtClean="0"/>
              <a:t>2024-04-15</a:t>
            </a:fld>
            <a:endParaRPr lang="en-CA"/>
          </a:p>
        </p:txBody>
      </p:sp>
      <p:sp>
        <p:nvSpPr>
          <p:cNvPr id="5" name="Footer Placeholder 4">
            <a:extLst>
              <a:ext uri="{FF2B5EF4-FFF2-40B4-BE49-F238E27FC236}">
                <a16:creationId xmlns:a16="http://schemas.microsoft.com/office/drawing/2014/main" id="{84857265-8AFD-0417-998D-34126E8D0548}"/>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52C2C0FC-5F47-FACF-D4B0-36F4AF54C312}"/>
              </a:ext>
            </a:extLst>
          </p:cNvPr>
          <p:cNvSpPr>
            <a:spLocks noGrp="1"/>
          </p:cNvSpPr>
          <p:nvPr>
            <p:ph type="sldNum" sz="quarter" idx="12"/>
          </p:nvPr>
        </p:nvSpPr>
        <p:spPr/>
        <p:txBody>
          <a:bodyPr/>
          <a:lstStyle/>
          <a:p>
            <a:fld id="{DD002BCE-F2A1-4DB3-8AE8-381E10C45821}" type="slidenum">
              <a:rPr lang="en-CA" smtClean="0"/>
              <a:t>‹#›</a:t>
            </a:fld>
            <a:endParaRPr lang="en-CA"/>
          </a:p>
        </p:txBody>
      </p:sp>
    </p:spTree>
    <p:extLst>
      <p:ext uri="{BB962C8B-B14F-4D97-AF65-F5344CB8AC3E}">
        <p14:creationId xmlns:p14="http://schemas.microsoft.com/office/powerpoint/2010/main" val="18954694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D46C7C8-1288-FDDB-16A2-E022C60B5CD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FE881C81-E89D-5E63-DF0B-69A0665379F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BF585185-EB20-BE67-BEBB-EE2AE7D7126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0827A6-D942-4C09-AE9B-370A11B61A78}" type="datetimeFigureOut">
              <a:rPr lang="en-CA" smtClean="0"/>
              <a:t>2024-04-15</a:t>
            </a:fld>
            <a:endParaRPr lang="en-CA"/>
          </a:p>
        </p:txBody>
      </p:sp>
      <p:sp>
        <p:nvSpPr>
          <p:cNvPr id="5" name="Footer Placeholder 4">
            <a:extLst>
              <a:ext uri="{FF2B5EF4-FFF2-40B4-BE49-F238E27FC236}">
                <a16:creationId xmlns:a16="http://schemas.microsoft.com/office/drawing/2014/main" id="{BD7036A5-508C-ECDA-F1AD-E637960283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A6ADAEFD-C6BB-4293-9B98-DFB1275954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002BCE-F2A1-4DB3-8AE8-381E10C45821}" type="slidenum">
              <a:rPr lang="en-CA" smtClean="0"/>
              <a:t>‹#›</a:t>
            </a:fld>
            <a:endParaRPr lang="en-CA"/>
          </a:p>
        </p:txBody>
      </p:sp>
    </p:spTree>
    <p:extLst>
      <p:ext uri="{BB962C8B-B14F-4D97-AF65-F5344CB8AC3E}">
        <p14:creationId xmlns:p14="http://schemas.microsoft.com/office/powerpoint/2010/main" val="34232604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image" Target="../media/image10.jpg"/><Relationship Id="rId1" Type="http://schemas.openxmlformats.org/officeDocument/2006/relationships/slideLayout" Target="../slideLayouts/slideLayout2.xml"/><Relationship Id="rId4" Type="http://schemas.openxmlformats.org/officeDocument/2006/relationships/image" Target="../media/image11.wmf"/></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s://mannar.dlp.gov.lk/cgi-bin/koha/opac-detail.pl?biblionumber=14066&amp;query_desc=Provider%3A%E0%AE%AA%E0%AE%A3%E0%AF%8D%E0%AE%AA%E0%AE%BE%E0%AE%9F%E0%AF%8D%E0%AE%9F%E0%AE%B2%E0%AF%81%E0%AE%B5%E0%AE%B2%E0%AF%8D%E0%AE%95%E0%AE%B3%E0%AF%8D%20%E0%AE%A4%E0%AE%BF%E0%AE%A3%E0%AF%88%E0%AE%95%E0%AF%8D%E0%AE%95%E0%AE%B3%E0%AE%AE%E0%AF%8D"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75" name="Rectangle 2074">
            <a:extLst>
              <a:ext uri="{FF2B5EF4-FFF2-40B4-BE49-F238E27FC236}">
                <a16:creationId xmlns:a16="http://schemas.microsoft.com/office/drawing/2014/main" id="{D82E9694-43EC-4BD3-99C9-A324820150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11977FA-48FE-B2AA-A58D-58B0676D43D8}"/>
              </a:ext>
            </a:extLst>
          </p:cNvPr>
          <p:cNvSpPr>
            <a:spLocks noGrp="1"/>
          </p:cNvSpPr>
          <p:nvPr>
            <p:ph type="ctrTitle"/>
          </p:nvPr>
        </p:nvSpPr>
        <p:spPr>
          <a:xfrm>
            <a:off x="542927" y="557190"/>
            <a:ext cx="7278460" cy="1990068"/>
          </a:xfrm>
          <a:noFill/>
        </p:spPr>
        <p:txBody>
          <a:bodyPr vert="horz" lIns="91440" tIns="45720" rIns="91440" bIns="45720" rtlCol="0">
            <a:normAutofit fontScale="90000"/>
          </a:bodyPr>
          <a:lstStyle/>
          <a:p>
            <a:pPr algn="l"/>
            <a:r>
              <a:rPr lang="en-US" sz="5200"/>
              <a:t>மன்னார் மாதோட்டப் புலவர்கள் -கலைஞர்கள்</a:t>
            </a:r>
          </a:p>
        </p:txBody>
      </p:sp>
      <p:sp>
        <p:nvSpPr>
          <p:cNvPr id="3" name="Subtitle 2">
            <a:extLst>
              <a:ext uri="{FF2B5EF4-FFF2-40B4-BE49-F238E27FC236}">
                <a16:creationId xmlns:a16="http://schemas.microsoft.com/office/drawing/2014/main" id="{CEEB8D66-C635-D98C-1F36-C94A04F5CA8D}"/>
              </a:ext>
            </a:extLst>
          </p:cNvPr>
          <p:cNvSpPr>
            <a:spLocks noGrp="1"/>
          </p:cNvSpPr>
          <p:nvPr>
            <p:ph type="subTitle" idx="1"/>
          </p:nvPr>
        </p:nvSpPr>
        <p:spPr>
          <a:xfrm>
            <a:off x="125371" y="2893253"/>
            <a:ext cx="7421913" cy="2438833"/>
          </a:xfrm>
          <a:noFill/>
        </p:spPr>
        <p:txBody>
          <a:bodyPr vert="horz" lIns="91440" tIns="45720" rIns="91440" bIns="45720" rtlCol="0">
            <a:normAutofit fontScale="92500" lnSpcReduction="10000"/>
          </a:bodyPr>
          <a:lstStyle/>
          <a:p>
            <a:pPr algn="l"/>
            <a:r>
              <a:rPr lang="en-US"/>
              <a:t>ஐம்பது ஆளுமைகளின் </a:t>
            </a:r>
          </a:p>
          <a:p>
            <a:pPr algn="l"/>
            <a:r>
              <a:rPr lang="en-US"/>
              <a:t>வாழ்வும் வரலாறும் படைப்புக்களும்</a:t>
            </a:r>
          </a:p>
          <a:p>
            <a:pPr indent="-228600" algn="r">
              <a:buFont typeface="Arial" panose="020B0604020202020204" pitchFamily="34" charset="0"/>
              <a:buChar char="•"/>
            </a:pPr>
            <a:endParaRPr lang="en-US"/>
          </a:p>
          <a:p>
            <a:pPr algn="r"/>
            <a:r>
              <a:rPr lang="en-US"/>
              <a:t> அருட்திரு. தமிழ் நேசன் அடிகளார்</a:t>
            </a:r>
          </a:p>
          <a:p>
            <a:pPr algn="r"/>
            <a:r>
              <a:rPr lang="en-US"/>
              <a:t>பாவிலு கிறிஸ்து நேசரெட்ணம் அடிகளார்.</a:t>
            </a:r>
          </a:p>
          <a:p>
            <a:pPr algn="r"/>
            <a:r>
              <a:rPr lang="en-US"/>
              <a:t>ஒக்டோபர் 19, 1969</a:t>
            </a:r>
          </a:p>
          <a:p>
            <a:pPr algn="r"/>
            <a:endParaRPr lang="en-US"/>
          </a:p>
          <a:p>
            <a:pPr algn="r"/>
            <a:endParaRPr lang="en-US"/>
          </a:p>
        </p:txBody>
      </p:sp>
      <p:pic>
        <p:nvPicPr>
          <p:cNvPr id="2050" name="Picture 2" descr="அவுஸ்திரேலிய தமிழ் இலக்கிய ...">
            <a:extLst>
              <a:ext uri="{FF2B5EF4-FFF2-40B4-BE49-F238E27FC236}">
                <a16:creationId xmlns:a16="http://schemas.microsoft.com/office/drawing/2014/main" id="{E6F19FFC-FCA5-F365-E83B-54715390010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077" r="2" b="2"/>
          <a:stretch/>
        </p:blipFill>
        <p:spPr bwMode="auto">
          <a:xfrm>
            <a:off x="7547284" y="42688"/>
            <a:ext cx="4593839" cy="65171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24877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a:extLst>
              <a:ext uri="{FF2B5EF4-FFF2-40B4-BE49-F238E27FC236}">
                <a16:creationId xmlns:a16="http://schemas.microsoft.com/office/drawing/2014/main" id="{51BDC263-D170-8DB8-326F-04303FEFEE73}"/>
              </a:ext>
            </a:extLst>
          </p:cNvPr>
          <p:cNvGraphicFramePr>
            <a:graphicFrameLocks noChangeAspect="1"/>
          </p:cNvGraphicFramePr>
          <p:nvPr>
            <p:extLst>
              <p:ext uri="{D42A27DB-BD31-4B8C-83A1-F6EECF244321}">
                <p14:modId xmlns:p14="http://schemas.microsoft.com/office/powerpoint/2010/main" val="1971763401"/>
              </p:ext>
            </p:extLst>
          </p:nvPr>
        </p:nvGraphicFramePr>
        <p:xfrm>
          <a:off x="561974" y="178938"/>
          <a:ext cx="10201275" cy="6548292"/>
        </p:xfrm>
        <a:graphic>
          <a:graphicData uri="http://schemas.openxmlformats.org/presentationml/2006/ole">
            <mc:AlternateContent xmlns:mc="http://schemas.openxmlformats.org/markup-compatibility/2006">
              <mc:Choice xmlns:v="urn:schemas-microsoft-com:vml" Requires="v">
                <p:oleObj r:id="rId2" imgW="12888720" imgH="9269640" progId="">
                  <p:embed/>
                </p:oleObj>
              </mc:Choice>
              <mc:Fallback>
                <p:oleObj r:id="rId2" imgW="12888720" imgH="9269640" progId="">
                  <p:embed/>
                  <p:pic>
                    <p:nvPicPr>
                      <p:cNvPr id="0" name=""/>
                      <p:cNvPicPr/>
                      <p:nvPr/>
                    </p:nvPicPr>
                    <p:blipFill>
                      <a:blip r:embed="rId3"/>
                      <a:stretch>
                        <a:fillRect/>
                      </a:stretch>
                    </p:blipFill>
                    <p:spPr>
                      <a:xfrm>
                        <a:off x="561974" y="178938"/>
                        <a:ext cx="10201275" cy="6548292"/>
                      </a:xfrm>
                      <a:prstGeom prst="rect">
                        <a:avLst/>
                      </a:prstGeom>
                    </p:spPr>
                  </p:pic>
                </p:oleObj>
              </mc:Fallback>
            </mc:AlternateContent>
          </a:graphicData>
        </a:graphic>
      </p:graphicFrame>
    </p:spTree>
    <p:extLst>
      <p:ext uri="{BB962C8B-B14F-4D97-AF65-F5344CB8AC3E}">
        <p14:creationId xmlns:p14="http://schemas.microsoft.com/office/powerpoint/2010/main" val="37068185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886EA4B-83DC-2D74-CC90-47F4817CA382}"/>
              </a:ext>
            </a:extLst>
          </p:cNvPr>
          <p:cNvSpPr>
            <a:spLocks noGrp="1"/>
          </p:cNvSpPr>
          <p:nvPr>
            <p:ph type="title"/>
          </p:nvPr>
        </p:nvSpPr>
        <p:spPr>
          <a:xfrm>
            <a:off x="247649" y="640080"/>
            <a:ext cx="5062528" cy="3566160"/>
          </a:xfrm>
        </p:spPr>
        <p:txBody>
          <a:bodyPr vert="horz" lIns="91440" tIns="45720" rIns="91440" bIns="45720" rtlCol="0" anchor="b">
            <a:normAutofit/>
          </a:bodyPr>
          <a:lstStyle/>
          <a:p>
            <a:pPr algn="ctr"/>
            <a:r>
              <a:rPr lang="en-US" sz="3600">
                <a:solidFill>
                  <a:srgbClr val="0000FF"/>
                </a:solidFill>
              </a:rPr>
              <a:t>நூல்வெளியீடு வடக்கு மாகண பண்பாட்டு அலுவல்கள் திணைக்கத்தின் ஆதரவில் </a:t>
            </a:r>
            <a:br>
              <a:rPr lang="en-US" sz="3600">
                <a:solidFill>
                  <a:srgbClr val="0000FF"/>
                </a:solidFill>
              </a:rPr>
            </a:br>
            <a:r>
              <a:rPr lang="en-US" sz="3600">
                <a:solidFill>
                  <a:srgbClr val="0000FF"/>
                </a:solidFill>
              </a:rPr>
              <a:t>26.12.2021</a:t>
            </a:r>
          </a:p>
        </p:txBody>
      </p:sp>
      <p:sp>
        <p:nvSpPr>
          <p:cNvPr id="1033"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தமிழ் நேசன் அடிகளாரின் 'மன்னார் ...">
            <a:extLst>
              <a:ext uri="{FF2B5EF4-FFF2-40B4-BE49-F238E27FC236}">
                <a16:creationId xmlns:a16="http://schemas.microsoft.com/office/drawing/2014/main" id="{1EE88A54-3B85-7868-017C-747284361D9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303"/>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47500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42" name="Picture 2" descr="தமிழ் நேசன் அடிகளாரின் 'மன்னார் மாதோட்டப் புலவர்கள் கலைஞர்கள்' நூல்  வெளியீடு. - NewMannar நியூ மன்னார் இணையம்">
            <a:extLst>
              <a:ext uri="{FF2B5EF4-FFF2-40B4-BE49-F238E27FC236}">
                <a16:creationId xmlns:a16="http://schemas.microsoft.com/office/drawing/2014/main" id="{7724FA4D-40BF-0A69-F70C-83493D5781F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675" b="20325"/>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0247" name="Rectangle 10246">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82E02B-5356-FCC2-70B4-40FF2CC92B03}"/>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a:solidFill>
                  <a:schemeClr val="tx1">
                    <a:lumMod val="85000"/>
                    <a:lumOff val="15000"/>
                  </a:schemeClr>
                </a:solidFill>
              </a:rPr>
              <a:t>நூல்வெளியீட்டு விழா 26.12.2023</a:t>
            </a:r>
          </a:p>
        </p:txBody>
      </p:sp>
      <p:cxnSp>
        <p:nvCxnSpPr>
          <p:cNvPr id="10249" name="Straight Connector 10248">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0251" name="Straight Connector 10250">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64965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93505DD-6267-3F38-825C-F0D3D355E7FD}"/>
              </a:ext>
            </a:extLst>
          </p:cNvPr>
          <p:cNvSpPr>
            <a:spLocks noGrp="1"/>
          </p:cNvSpPr>
          <p:nvPr>
            <p:ph type="title"/>
          </p:nvPr>
        </p:nvSpPr>
        <p:spPr>
          <a:xfrm>
            <a:off x="572493" y="238539"/>
            <a:ext cx="11018520" cy="1434415"/>
          </a:xfrm>
        </p:spPr>
        <p:txBody>
          <a:bodyPr vert="horz" lIns="91440" tIns="45720" rIns="91440" bIns="45720" rtlCol="0" anchor="b">
            <a:normAutofit/>
          </a:bodyPr>
          <a:lstStyle/>
          <a:p>
            <a:pPr algn="ctr"/>
            <a:r>
              <a:rPr lang="en-US" sz="3600" kern="1200">
                <a:latin typeface="+mj-lt"/>
                <a:ea typeface="+mj-ea"/>
                <a:cs typeface="+mj-cs"/>
              </a:rPr>
              <a:t>நூலின் உள்ளடக்கம்</a:t>
            </a:r>
            <a:br>
              <a:rPr lang="en-US" sz="3600" kern="1200">
                <a:latin typeface="+mj-lt"/>
                <a:ea typeface="+mj-ea"/>
                <a:cs typeface="+mj-cs"/>
              </a:rPr>
            </a:br>
            <a:r>
              <a:rPr lang="en-US" sz="3600" kern="1200">
                <a:latin typeface="+mj-lt"/>
                <a:ea typeface="+mj-ea"/>
                <a:cs typeface="+mj-cs"/>
              </a:rPr>
              <a:t>பெருங்கூத்தெழுதிய புலவர்கள்</a:t>
            </a:r>
          </a:p>
        </p:txBody>
      </p:sp>
      <p:sp>
        <p:nvSpPr>
          <p:cNvPr id="43"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 name="TextBox 3">
            <a:extLst>
              <a:ext uri="{FF2B5EF4-FFF2-40B4-BE49-F238E27FC236}">
                <a16:creationId xmlns:a16="http://schemas.microsoft.com/office/drawing/2014/main" id="{25B8B458-F5C8-DB0D-B2BB-2FC882DD7A79}"/>
              </a:ext>
            </a:extLst>
          </p:cNvPr>
          <p:cNvGraphicFramePr/>
          <p:nvPr>
            <p:extLst>
              <p:ext uri="{D42A27DB-BD31-4B8C-83A1-F6EECF244321}">
                <p14:modId xmlns:p14="http://schemas.microsoft.com/office/powerpoint/2010/main" val="1486266732"/>
              </p:ext>
            </p:extLst>
          </p:nvPr>
        </p:nvGraphicFramePr>
        <p:xfrm>
          <a:off x="1343025" y="1966357"/>
          <a:ext cx="9658350" cy="45982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588659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F113D9F-81A0-A59E-772B-CC918ED8F1FE}"/>
              </a:ext>
            </a:extLst>
          </p:cNvPr>
          <p:cNvSpPr>
            <a:spLocks noGrp="1"/>
          </p:cNvSpPr>
          <p:nvPr>
            <p:ph type="title"/>
          </p:nvPr>
        </p:nvSpPr>
        <p:spPr>
          <a:xfrm>
            <a:off x="838200" y="556995"/>
            <a:ext cx="10515600" cy="1133693"/>
          </a:xfrm>
        </p:spPr>
        <p:txBody>
          <a:bodyPr vert="horz" lIns="91440" tIns="45720" rIns="91440" bIns="45720" rtlCol="0">
            <a:normAutofit fontScale="90000"/>
          </a:bodyPr>
          <a:lstStyle/>
          <a:p>
            <a:r>
              <a:rPr lang="en-US" sz="5200" kern="1200">
                <a:latin typeface="+mj-lt"/>
                <a:ea typeface="+mj-ea"/>
                <a:cs typeface="+mj-cs"/>
              </a:rPr>
              <a:t>பெருங்கூத்து எழுதிய புலவர்கள்</a:t>
            </a:r>
          </a:p>
        </p:txBody>
      </p:sp>
      <p:graphicFrame>
        <p:nvGraphicFramePr>
          <p:cNvPr id="7" name="TextBox 4">
            <a:extLst>
              <a:ext uri="{FF2B5EF4-FFF2-40B4-BE49-F238E27FC236}">
                <a16:creationId xmlns:a16="http://schemas.microsoft.com/office/drawing/2014/main" id="{10129071-F6EC-008D-E368-7D851BC85B76}"/>
              </a:ext>
            </a:extLst>
          </p:cNvPr>
          <p:cNvGraphicFramePr/>
          <p:nvPr>
            <p:extLst>
              <p:ext uri="{D42A27DB-BD31-4B8C-83A1-F6EECF244321}">
                <p14:modId xmlns:p14="http://schemas.microsoft.com/office/powerpoint/2010/main" val="49726073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654386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484B6-0A63-1A2D-0C07-694D58E8914D}"/>
              </a:ext>
            </a:extLst>
          </p:cNvPr>
          <p:cNvSpPr>
            <a:spLocks noGrp="1"/>
          </p:cNvSpPr>
          <p:nvPr>
            <p:ph type="title"/>
          </p:nvPr>
        </p:nvSpPr>
        <p:spPr>
          <a:xfrm>
            <a:off x="838200" y="365125"/>
            <a:ext cx="10515600" cy="492125"/>
          </a:xfrm>
        </p:spPr>
        <p:txBody>
          <a:bodyPr>
            <a:normAutofit fontScale="90000"/>
          </a:bodyPr>
          <a:lstStyle/>
          <a:p>
            <a:r>
              <a:rPr lang="en-CA" sz="2700" b="1" kern="100">
                <a:effectLst/>
                <a:latin typeface="Nirmala UI" panose="020B0502040204020203" pitchFamily="34" charset="0"/>
                <a:ea typeface="Calibri" panose="020F0502020204030204" pitchFamily="34" charset="0"/>
                <a:cs typeface="Times New Roman" panose="02020603050405020304" pitchFamily="18" charset="0"/>
              </a:rPr>
              <a:t>குறுங்கூத்து அல்லது அருட்பாக்கள் எழுதிய கலைஞர்கள்</a:t>
            </a:r>
            <a:br>
              <a:rPr lang="en-CA" sz="1800" kern="100">
                <a:effectLst/>
                <a:latin typeface="Calibri" panose="020F0502020204030204" pitchFamily="34" charset="0"/>
                <a:ea typeface="Calibri" panose="020F0502020204030204" pitchFamily="34" charset="0"/>
                <a:cs typeface="Times New Roman" panose="02020603050405020304" pitchFamily="18" charset="0"/>
              </a:rPr>
            </a:br>
            <a:endParaRPr lang="en-CA" sz="2800"/>
          </a:p>
        </p:txBody>
      </p:sp>
      <p:graphicFrame>
        <p:nvGraphicFramePr>
          <p:cNvPr id="7" name="TextBox 4">
            <a:extLst>
              <a:ext uri="{FF2B5EF4-FFF2-40B4-BE49-F238E27FC236}">
                <a16:creationId xmlns:a16="http://schemas.microsoft.com/office/drawing/2014/main" id="{939C37F7-6D83-1C96-5749-072CAE020A4E}"/>
              </a:ext>
            </a:extLst>
          </p:cNvPr>
          <p:cNvGraphicFramePr/>
          <p:nvPr/>
        </p:nvGraphicFramePr>
        <p:xfrm>
          <a:off x="838200" y="1062711"/>
          <a:ext cx="10363200" cy="47325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781407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8DDA986-B6EE-4642-AC60-0490373E69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0B62878-12EF-4E97-A284-47BAFC30D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D79188D-1ED5-4705-B8C7-5D6FB7670A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5514" y="685800"/>
            <a:ext cx="10800972"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6" name="TextBox 4">
            <a:extLst>
              <a:ext uri="{FF2B5EF4-FFF2-40B4-BE49-F238E27FC236}">
                <a16:creationId xmlns:a16="http://schemas.microsoft.com/office/drawing/2014/main" id="{F8432DE0-2692-2A42-DB73-E3CE389837B9}"/>
              </a:ext>
            </a:extLst>
          </p:cNvPr>
          <p:cNvGraphicFramePr/>
          <p:nvPr>
            <p:extLst>
              <p:ext uri="{D42A27DB-BD31-4B8C-83A1-F6EECF244321}">
                <p14:modId xmlns:p14="http://schemas.microsoft.com/office/powerpoint/2010/main" val="340310337"/>
              </p:ext>
            </p:extLst>
          </p:nvPr>
        </p:nvGraphicFramePr>
        <p:xfrm>
          <a:off x="1343025" y="1238251"/>
          <a:ext cx="9591675" cy="46291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906156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மன்னார் முருங்கனில் நாட்டுக்கூத்து நாடகம் அரங்கேற்றம்-கலைஞர்களும்  கௌரவிப்பு. - NewMannar நியூ மன்னார் இணையம்">
            <a:extLst>
              <a:ext uri="{FF2B5EF4-FFF2-40B4-BE49-F238E27FC236}">
                <a16:creationId xmlns:a16="http://schemas.microsoft.com/office/drawing/2014/main" id="{88823E1C-AC74-2D65-1C8A-04462735109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4574" b="10426"/>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031" name="Rectangle 1030">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6F8BF8B-63C1-3EED-CFAC-B89DB4A7EF52}"/>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a:solidFill>
                  <a:schemeClr val="tx1">
                    <a:lumMod val="85000"/>
                    <a:lumOff val="15000"/>
                  </a:schemeClr>
                </a:solidFill>
              </a:rPr>
              <a:t>கலைஞர்கள் கௌவரவம் - மன்னார்</a:t>
            </a:r>
          </a:p>
        </p:txBody>
      </p:sp>
      <p:cxnSp>
        <p:nvCxnSpPr>
          <p:cNvPr id="1033" name="Straight Connector 1032">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035" name="Straight Connector 1034">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20506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தமிழ் நேசன் அடிகளாரின் 'மன்னார் மாதோட்டப் புலவர்கள் கலைஞர்கள்' நூல்  வெளியீடு. - NewMannar நியூ மன்னார் இணையம்">
            <a:extLst>
              <a:ext uri="{FF2B5EF4-FFF2-40B4-BE49-F238E27FC236}">
                <a16:creationId xmlns:a16="http://schemas.microsoft.com/office/drawing/2014/main" id="{119857B3-4425-2205-B874-EF090B522EE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1430" b="22320"/>
          <a:stretch/>
        </p:blipFill>
        <p:spPr bwMode="auto">
          <a:xfrm>
            <a:off x="20" y="113103"/>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055" name="Rectangle 2054">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6F8BF8B-63C1-3EED-CFAC-B89DB4A7EF52}"/>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a:solidFill>
                  <a:schemeClr val="tx1">
                    <a:lumMod val="85000"/>
                    <a:lumOff val="15000"/>
                  </a:schemeClr>
                </a:solidFill>
              </a:rPr>
              <a:t>நூல்வெளியீடு</a:t>
            </a:r>
          </a:p>
        </p:txBody>
      </p:sp>
      <p:cxnSp>
        <p:nvCxnSpPr>
          <p:cNvPr id="2057" name="Straight Connector 2056">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2059" name="Straight Connector 2058">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21936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9D734-F550-8093-EC77-D2AC5002BB89}"/>
              </a:ext>
            </a:extLst>
          </p:cNvPr>
          <p:cNvSpPr>
            <a:spLocks noGrp="1"/>
          </p:cNvSpPr>
          <p:nvPr>
            <p:ph type="title"/>
          </p:nvPr>
        </p:nvSpPr>
        <p:spPr>
          <a:xfrm>
            <a:off x="838200" y="365126"/>
            <a:ext cx="10515600" cy="630918"/>
          </a:xfrm>
        </p:spPr>
        <p:txBody>
          <a:bodyPr>
            <a:normAutofit fontScale="90000"/>
          </a:bodyPr>
          <a:lstStyle/>
          <a:p>
            <a:r>
              <a:rPr lang="en-CA"/>
              <a:t>கூத்தும் கலைகளும்</a:t>
            </a:r>
          </a:p>
        </p:txBody>
      </p:sp>
      <p:sp>
        <p:nvSpPr>
          <p:cNvPr id="5" name="TextBox 4">
            <a:extLst>
              <a:ext uri="{FF2B5EF4-FFF2-40B4-BE49-F238E27FC236}">
                <a16:creationId xmlns:a16="http://schemas.microsoft.com/office/drawing/2014/main" id="{291769DF-0333-25C3-D082-913F57DE0D11}"/>
              </a:ext>
            </a:extLst>
          </p:cNvPr>
          <p:cNvSpPr txBox="1"/>
          <p:nvPr/>
        </p:nvSpPr>
        <p:spPr>
          <a:xfrm>
            <a:off x="838200" y="1901629"/>
            <a:ext cx="11119757" cy="4431983"/>
          </a:xfrm>
          <a:prstGeom prst="rect">
            <a:avLst/>
          </a:prstGeom>
          <a:noFill/>
        </p:spPr>
        <p:txBody>
          <a:bodyPr wrap="square">
            <a:spAutoFit/>
          </a:bodyPr>
          <a:lstStyle/>
          <a:p>
            <a:pPr algn="just"/>
            <a:r>
              <a:rPr lang="en-CA" sz="2400">
                <a:effectLst/>
                <a:latin typeface="Baamini" pitchFamily="2" charset="0"/>
                <a:ea typeface="Calibri" panose="020F0502020204030204" pitchFamily="34" charset="0"/>
                <a:cs typeface="Times New Roman" panose="02020603050405020304" pitchFamily="18" charset="0"/>
              </a:rPr>
              <a:t>tzf;fj;jpw;Fupa mbfshu; N[hnrg; re;jpufhe;jd; mtu;fs; ciuahw;Wk;NghJ kiwe;JNghd vkJ fiyfisj; Njb ,sk; jiyKiwf;Fj; jUk; flg;ghL vq;fsplk; cz;L. mtw;iw ehk; ,g;NghJ nra;atpy;iy vd;why; midj;ijak; ,oe;jtu;fshf tho ehNk fhuzkhf mike;JtpLNthk;. cyfpy; cs;s gy;NtW ,dq;fspilNa ,g;gbahd epiyfs; ,lk;ngw;Ws;sd. A+j ,dkf;fs; ghy];jPdj;jpy; ,Ue;J 1000 mz;LfSf;F Kd;du; tpul;babf;fg;gl;L INuhg;gh&gt; tl mnkupf;fh Nghd;w ,lq;fspy; tho;e;J te;jdu;. mtu;fs; ,d;W jq;fs; nkhopia kwe;Jtpltpy;iyf; gz;ghl;il kwe;Jtpltpy;iy xU ehl;ilNa fl;b vOg;gpAs;sdu; vd;W ciuj;j mtu; njhlu;e;Jk; ,t;tpj epfo;Tfspdhy; ehk; ,isaupilNa vkJ gz;ghL&gt; fiy&gt; fyhr;rhuj;ij mwpe;Jnfhs;s itf;fKbAk; vd;whu;.</a:t>
            </a:r>
            <a:endParaRPr lang="en-CA" sz="2400">
              <a:effectLst/>
              <a:latin typeface="Calibri" panose="020F0502020204030204" pitchFamily="34" charset="0"/>
              <a:ea typeface="Calibri" panose="020F0502020204030204" pitchFamily="34" charset="0"/>
              <a:cs typeface="Times New Roman" panose="02020603050405020304" pitchFamily="18" charset="0"/>
            </a:endParaRPr>
          </a:p>
          <a:p>
            <a:r>
              <a:rPr lang="en-CA" sz="1800">
                <a:effectLst/>
                <a:latin typeface="Baamini" pitchFamily="2" charset="0"/>
                <a:ea typeface="Calibri" panose="020F0502020204030204" pitchFamily="34" charset="0"/>
                <a:cs typeface="Times New Roman" panose="02020603050405020304" pitchFamily="18" charset="0"/>
              </a:rPr>
              <a:t> </a:t>
            </a:r>
            <a:endParaRPr lang="en-CA" sz="18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458328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87" name="Rectangle 2086">
            <a:extLst>
              <a:ext uri="{FF2B5EF4-FFF2-40B4-BE49-F238E27FC236}">
                <a16:creationId xmlns:a16="http://schemas.microsoft.com/office/drawing/2014/main" id="{20366137-3DBB-4912-98D5-6727020207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9" name="Rectangle 2088">
            <a:extLst>
              <a:ext uri="{FF2B5EF4-FFF2-40B4-BE49-F238E27FC236}">
                <a16:creationId xmlns:a16="http://schemas.microsoft.com/office/drawing/2014/main" id="{5D28D1CE-5BF4-45B7-8D6D-B31A319807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775791" cy="6857999"/>
          </a:xfrm>
          <a:prstGeom prst="rect">
            <a:avLst/>
          </a:prstGeom>
          <a:solidFill>
            <a:schemeClr val="tx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2" name="Picture 4" descr="Front Cover">
            <a:extLst>
              <a:ext uri="{FF2B5EF4-FFF2-40B4-BE49-F238E27FC236}">
                <a16:creationId xmlns:a16="http://schemas.microsoft.com/office/drawing/2014/main" id="{9C80CB0E-4175-A5D8-383F-EEBF7375E15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36765" y="26702"/>
            <a:ext cx="4863280" cy="6673345"/>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The Tamil Plutarch - Simon Casie Chetty">
            <a:extLst>
              <a:ext uri="{FF2B5EF4-FFF2-40B4-BE49-F238E27FC236}">
                <a16:creationId xmlns:a16="http://schemas.microsoft.com/office/drawing/2014/main" id="{803FF8F2-494A-9A07-2889-C1E881D4A43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416212" y="26702"/>
            <a:ext cx="4709560" cy="6808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14791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6A38AFD-5BFF-96DF-E1F4-1FE6FA8B9A91}"/>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endParaRPr lang="en-US" sz="3600" kern="1200">
              <a:solidFill>
                <a:srgbClr val="FFFFFF"/>
              </a:solidFill>
              <a:latin typeface="+mj-lt"/>
              <a:ea typeface="+mj-ea"/>
              <a:cs typeface="+mj-cs"/>
            </a:endParaRPr>
          </a:p>
        </p:txBody>
      </p:sp>
      <p:pic>
        <p:nvPicPr>
          <p:cNvPr id="1026" name="Picture 2">
            <a:extLst>
              <a:ext uri="{FF2B5EF4-FFF2-40B4-BE49-F238E27FC236}">
                <a16:creationId xmlns:a16="http://schemas.microsoft.com/office/drawing/2014/main" id="{31C2F341-389F-BAFE-6FEC-A3536B784D5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702553" y="35033"/>
            <a:ext cx="4772025" cy="678793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7244F25-1435-2572-FFF0-E273DDD13598}"/>
              </a:ext>
            </a:extLst>
          </p:cNvPr>
          <p:cNvSpPr txBox="1"/>
          <p:nvPr/>
        </p:nvSpPr>
        <p:spPr>
          <a:xfrm>
            <a:off x="8776253" y="5864086"/>
            <a:ext cx="924339" cy="369332"/>
          </a:xfrm>
          <a:prstGeom prst="rect">
            <a:avLst/>
          </a:prstGeom>
          <a:noFill/>
        </p:spPr>
        <p:txBody>
          <a:bodyPr wrap="square" rtlCol="0">
            <a:spAutoFit/>
          </a:bodyPr>
          <a:lstStyle/>
          <a:p>
            <a:r>
              <a:rPr lang="en-CA"/>
              <a:t>1939</a:t>
            </a:r>
          </a:p>
        </p:txBody>
      </p:sp>
    </p:spTree>
    <p:extLst>
      <p:ext uri="{BB962C8B-B14F-4D97-AF65-F5344CB8AC3E}">
        <p14:creationId xmlns:p14="http://schemas.microsoft.com/office/powerpoint/2010/main" val="37530448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9" name="Rectangle 3078">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81" name="Freeform: Shape 3080">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83" name="Rectangle 3082">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5" name="Rectangle 3084">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7" name="Freeform: Shape 3086">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089" name="Isosceles Triangle 3088">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a:extLst>
              <a:ext uri="{FF2B5EF4-FFF2-40B4-BE49-F238E27FC236}">
                <a16:creationId xmlns:a16="http://schemas.microsoft.com/office/drawing/2014/main" id="{453F93FE-E585-8F2E-96A9-79453F9FB32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457575" y="-32616"/>
            <a:ext cx="4580403" cy="684219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091" name="Isosceles Triangle 3090">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3607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F58EDD9-0685-44E6-9B72-108BB10E1A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book cover with a painting of stairs&#10;&#10;Description automatically generated">
            <a:extLst>
              <a:ext uri="{FF2B5EF4-FFF2-40B4-BE49-F238E27FC236}">
                <a16:creationId xmlns:a16="http://schemas.microsoft.com/office/drawing/2014/main" id="{042164B5-1BFF-1C0D-A3E4-8BC8EF5D5820}"/>
              </a:ext>
            </a:extLst>
          </p:cNvPr>
          <p:cNvPicPr>
            <a:picLocks noChangeAspect="1"/>
          </p:cNvPicPr>
          <p:nvPr/>
        </p:nvPicPr>
        <p:blipFill rotWithShape="1">
          <a:blip r:embed="rId2">
            <a:extLst>
              <a:ext uri="{28A0092B-C50C-407E-A947-70E740481C1C}">
                <a14:useLocalDpi xmlns:a14="http://schemas.microsoft.com/office/drawing/2010/main" val="0"/>
              </a:ext>
            </a:extLst>
          </a:blip>
          <a:srcRect t="247" r="-2" b="1008"/>
          <a:stretch/>
        </p:blipFill>
        <p:spPr>
          <a:xfrm>
            <a:off x="152058" y="169384"/>
            <a:ext cx="4407007" cy="6519231"/>
          </a:xfrm>
          <a:prstGeom prst="rect">
            <a:avLst/>
          </a:prstGeom>
        </p:spPr>
      </p:pic>
      <p:graphicFrame>
        <p:nvGraphicFramePr>
          <p:cNvPr id="3" name="Object 2">
            <a:extLst>
              <a:ext uri="{FF2B5EF4-FFF2-40B4-BE49-F238E27FC236}">
                <a16:creationId xmlns:a16="http://schemas.microsoft.com/office/drawing/2014/main" id="{659F4942-76B5-6093-0852-CB33021D071D}"/>
              </a:ext>
            </a:extLst>
          </p:cNvPr>
          <p:cNvGraphicFramePr>
            <a:graphicFrameLocks noChangeAspect="1"/>
          </p:cNvGraphicFramePr>
          <p:nvPr>
            <p:extLst>
              <p:ext uri="{D42A27DB-BD31-4B8C-83A1-F6EECF244321}">
                <p14:modId xmlns:p14="http://schemas.microsoft.com/office/powerpoint/2010/main" val="799538170"/>
              </p:ext>
            </p:extLst>
          </p:nvPr>
        </p:nvGraphicFramePr>
        <p:xfrm>
          <a:off x="7089468" y="74334"/>
          <a:ext cx="4717403" cy="6857990"/>
        </p:xfrm>
        <a:graphic>
          <a:graphicData uri="http://schemas.openxmlformats.org/presentationml/2006/ole">
            <mc:AlternateContent xmlns:mc="http://schemas.openxmlformats.org/markup-compatibility/2006">
              <mc:Choice xmlns:v="urn:schemas-microsoft-com:vml" Requires="v">
                <p:oleObj r:id="rId3" imgW="4799880" imgH="7567920" progId="">
                  <p:embed/>
                </p:oleObj>
              </mc:Choice>
              <mc:Fallback>
                <p:oleObj r:id="rId3" imgW="4799880" imgH="7567920" progId="">
                  <p:embed/>
                  <p:pic>
                    <p:nvPicPr>
                      <p:cNvPr id="3" name="Object 2">
                        <a:extLst>
                          <a:ext uri="{FF2B5EF4-FFF2-40B4-BE49-F238E27FC236}">
                            <a16:creationId xmlns:a16="http://schemas.microsoft.com/office/drawing/2014/main" id="{42A2C8C8-2013-BEAF-B219-579F67F6831A}"/>
                          </a:ext>
                        </a:extLst>
                      </p:cNvPr>
                      <p:cNvPicPr/>
                      <p:nvPr/>
                    </p:nvPicPr>
                    <p:blipFill>
                      <a:blip r:embed="rId4"/>
                      <a:stretch>
                        <a:fillRect/>
                      </a:stretch>
                    </p:blipFill>
                    <p:spPr>
                      <a:xfrm>
                        <a:off x="7089468" y="74334"/>
                        <a:ext cx="4717403" cy="6857990"/>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C8107FF3-D311-4EA9-F65C-45BC16D72347}"/>
              </a:ext>
            </a:extLst>
          </p:cNvPr>
          <p:cNvSpPr>
            <a:spLocks noGrp="1"/>
          </p:cNvSpPr>
          <p:nvPr>
            <p:ph type="title"/>
          </p:nvPr>
        </p:nvSpPr>
        <p:spPr>
          <a:xfrm>
            <a:off x="2514601" y="2814636"/>
            <a:ext cx="5410200" cy="1228725"/>
          </a:xfrm>
          <a:solidFill>
            <a:schemeClr val="bg1"/>
          </a:solidFill>
        </p:spPr>
        <p:txBody>
          <a:bodyPr vert="horz" lIns="91440" tIns="45720" rIns="91440" bIns="45720" rtlCol="0" anchor="b">
            <a:normAutofit/>
          </a:bodyPr>
          <a:lstStyle/>
          <a:p>
            <a:pPr algn="r"/>
            <a:r>
              <a:rPr lang="en-US" sz="2400">
                <a:ln w="0"/>
                <a:effectLst>
                  <a:outerShdw blurRad="38100" dist="19050" dir="2700000" algn="tl" rotWithShape="0">
                    <a:schemeClr val="dk1">
                      <a:alpha val="40000"/>
                    </a:schemeClr>
                  </a:outerShdw>
                </a:effectLst>
              </a:rPr>
              <a:t>பாவலர் சரித்திர தீபகம்</a:t>
            </a:r>
            <a:br>
              <a:rPr lang="en-US" sz="3600">
                <a:ln w="0"/>
                <a:effectLst>
                  <a:outerShdw blurRad="38100" dist="19050" dir="2700000" algn="tl" rotWithShape="0">
                    <a:schemeClr val="dk1">
                      <a:alpha val="40000"/>
                    </a:schemeClr>
                  </a:outerShdw>
                </a:effectLst>
              </a:rPr>
            </a:br>
            <a:r>
              <a:rPr lang="en-US" sz="3600">
                <a:ln w="0"/>
                <a:effectLst>
                  <a:outerShdw blurRad="38100" dist="19050" dir="2700000" algn="tl" rotWithShape="0">
                    <a:schemeClr val="dk1">
                      <a:alpha val="40000"/>
                    </a:schemeClr>
                  </a:outerShdw>
                </a:effectLst>
              </a:rPr>
              <a:t>The galaxy of Tamil Poets </a:t>
            </a:r>
          </a:p>
        </p:txBody>
      </p:sp>
    </p:spTree>
    <p:extLst>
      <p:ext uri="{BB962C8B-B14F-4D97-AF65-F5344CB8AC3E}">
        <p14:creationId xmlns:p14="http://schemas.microsoft.com/office/powerpoint/2010/main" val="11010909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9C898F85-4225-4931-9F2F-17B4AF8BAE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9E129C6-B808-B277-EF19-831903FF974E}"/>
              </a:ext>
            </a:extLst>
          </p:cNvPr>
          <p:cNvSpPr>
            <a:spLocks noGrp="1"/>
          </p:cNvSpPr>
          <p:nvPr>
            <p:ph type="title"/>
          </p:nvPr>
        </p:nvSpPr>
        <p:spPr>
          <a:xfrm>
            <a:off x="147146" y="6369392"/>
            <a:ext cx="6274676" cy="364726"/>
          </a:xfrm>
        </p:spPr>
        <p:txBody>
          <a:bodyPr vert="horz" lIns="91440" tIns="45720" rIns="91440" bIns="45720" rtlCol="0" anchor="b">
            <a:noAutofit/>
          </a:bodyPr>
          <a:lstStyle/>
          <a:p>
            <a:pPr algn="ctr"/>
            <a:r>
              <a:rPr lang="en-US" sz="2000">
                <a:solidFill>
                  <a:schemeClr val="tx1">
                    <a:lumMod val="65000"/>
                    <a:lumOff val="35000"/>
                  </a:schemeClr>
                </a:solidFill>
              </a:rPr>
              <a:t>யாழ். பல்கலைக்கழகக் கலைப்பீடம் </a:t>
            </a:r>
          </a:p>
        </p:txBody>
      </p:sp>
      <p:sp>
        <p:nvSpPr>
          <p:cNvPr id="2057" name="Rectangle 2056">
            <a:extLst>
              <a:ext uri="{FF2B5EF4-FFF2-40B4-BE49-F238E27FC236}">
                <a16:creationId xmlns:a16="http://schemas.microsoft.com/office/drawing/2014/main" id="{BEC14D36-68AD-4546-A67C-CE0F663744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685800"/>
            <a:ext cx="5410200" cy="54864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Semmoli Tamil Valarpom - சுன்னாகம் ...">
            <a:extLst>
              <a:ext uri="{FF2B5EF4-FFF2-40B4-BE49-F238E27FC236}">
                <a16:creationId xmlns:a16="http://schemas.microsoft.com/office/drawing/2014/main" id="{7BEFFCF7-16E6-6FEB-1662-B1CE753EDE3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26" r="-1" b="-1"/>
          <a:stretch/>
        </p:blipFill>
        <p:spPr bwMode="auto">
          <a:xfrm>
            <a:off x="6334040" y="937977"/>
            <a:ext cx="4954069" cy="500036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39C5F930-DC14-B874-4116-B68238F27E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881" y="350426"/>
            <a:ext cx="4360761" cy="58950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80235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5" name="Rectangle 1034">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37" name="Group 103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1038" name="Rectangle 103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9" name="Rectangle 103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0" name="Rectangle 103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2" name="Rectangle 104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75AE20-C052-C1BE-20D0-8126547F2EA4}"/>
              </a:ext>
            </a:extLst>
          </p:cNvPr>
          <p:cNvSpPr>
            <a:spLocks noGrp="1"/>
          </p:cNvSpPr>
          <p:nvPr>
            <p:ph type="title"/>
          </p:nvPr>
        </p:nvSpPr>
        <p:spPr>
          <a:xfrm>
            <a:off x="1021893" y="365754"/>
            <a:ext cx="4928291" cy="1035781"/>
          </a:xfrm>
        </p:spPr>
        <p:txBody>
          <a:bodyPr vert="horz" lIns="91440" tIns="45720" rIns="91440" bIns="45720" rtlCol="0" anchor="ctr">
            <a:normAutofit fontScale="90000"/>
          </a:bodyPr>
          <a:lstStyle/>
          <a:p>
            <a:pPr algn="ctr"/>
            <a:r>
              <a:rPr lang="en-US" sz="3300"/>
              <a:t>சுன்னாகம் குமாரசுவாமிப்புலவர் 1854-1922</a:t>
            </a:r>
          </a:p>
        </p:txBody>
      </p:sp>
      <p:sp>
        <p:nvSpPr>
          <p:cNvPr id="5" name="TextBox 4">
            <a:extLst>
              <a:ext uri="{FF2B5EF4-FFF2-40B4-BE49-F238E27FC236}">
                <a16:creationId xmlns:a16="http://schemas.microsoft.com/office/drawing/2014/main" id="{6FEA24F7-6744-217C-A79C-DB4ABBCE5FE5}"/>
              </a:ext>
            </a:extLst>
          </p:cNvPr>
          <p:cNvSpPr txBox="1"/>
          <p:nvPr/>
        </p:nvSpPr>
        <p:spPr>
          <a:xfrm>
            <a:off x="731525" y="2179188"/>
            <a:ext cx="5407894" cy="4221595"/>
          </a:xfrm>
          <a:prstGeom prst="rect">
            <a:avLst/>
          </a:prstGeom>
        </p:spPr>
        <p:txBody>
          <a:bodyPr vert="horz" lIns="91440" tIns="45720" rIns="91440" bIns="45720" rtlCol="0" anchor="ctr">
            <a:normAutofit lnSpcReduction="10000"/>
          </a:bodyPr>
          <a:lstStyle/>
          <a:p>
            <a:pPr indent="-228600">
              <a:lnSpc>
                <a:spcPct val="150000"/>
              </a:lnSpc>
              <a:spcAft>
                <a:spcPts val="600"/>
              </a:spcAft>
              <a:buFont typeface="Arial" panose="020B0604020202020204" pitchFamily="34" charset="0"/>
              <a:buChar char="•"/>
            </a:pPr>
            <a:r>
              <a:rPr lang="en-US" b="0" i="0">
                <a:effectLst/>
              </a:rPr>
              <a:t>தமிழ்ப் புலவர் சரித்திரம் (1916)</a:t>
            </a:r>
          </a:p>
          <a:p>
            <a:pPr indent="-228600">
              <a:lnSpc>
                <a:spcPct val="150000"/>
              </a:lnSpc>
              <a:spcAft>
                <a:spcPts val="600"/>
              </a:spcAft>
              <a:buFont typeface="Arial" panose="020B0604020202020204" pitchFamily="34" charset="0"/>
              <a:buChar char="•"/>
            </a:pPr>
            <a:r>
              <a:rPr lang="en-US" b="0" i="0">
                <a:effectLst/>
              </a:rPr>
              <a:t>இந்நூலில் பல புலவர்களுடைய சரித்திரச் சுருக்கமும், அவர்கள் பாடிய அருங்கவிகளும், அவற்றின் உரைகளும் சேர்க்கப்பட்டுள்ளன. இந்நூலின் வசனங்கள் சுருக்கமும், தொடைநயமும் பொருந்த அழகுற எழுதி சேதுபதி மன்னவருக்கு அர்ப்பணித்துள்ளார். மேலும் இந்நூல் சென்னைப் பல்கலைக்கழகத்தின் பட்டக்கல்விப் பாடநூலாக விளங்கியது.</a:t>
            </a:r>
          </a:p>
        </p:txBody>
      </p:sp>
      <p:pic>
        <p:nvPicPr>
          <p:cNvPr id="1030" name="Picture 6" descr="அ. குமாரசுவாமிப் புலவர் - Tamil Wiki">
            <a:extLst>
              <a:ext uri="{FF2B5EF4-FFF2-40B4-BE49-F238E27FC236}">
                <a16:creationId xmlns:a16="http://schemas.microsoft.com/office/drawing/2014/main" id="{72F89ACB-12CE-A88A-9882-87CA7637F80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218" b="25271"/>
          <a:stretch/>
        </p:blipFill>
        <p:spPr bwMode="auto">
          <a:xfrm>
            <a:off x="6407255" y="108098"/>
            <a:ext cx="5516908" cy="6273645"/>
          </a:xfrm>
          <a:prstGeom prst="rect">
            <a:avLst/>
          </a:prstGeom>
          <a:noFill/>
          <a:extLst>
            <a:ext uri="{909E8E84-426E-40DD-AFC4-6F175D3DCCD1}">
              <a14:hiddenFill xmlns:a14="http://schemas.microsoft.com/office/drawing/2010/main">
                <a:solidFill>
                  <a:srgbClr val="FFFFFF"/>
                </a:solidFill>
              </a14:hiddenFill>
            </a:ext>
          </a:extLst>
        </p:spPr>
      </p:pic>
      <p:cxnSp>
        <p:nvCxnSpPr>
          <p:cNvPr id="1044" name="Straight Connector 1043">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39642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9E90EB45-EEE9-4563-8179-65EF62AE09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E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நாடகம் நாட்டாரியற் சிந்தனை">
            <a:extLst>
              <a:ext uri="{FF2B5EF4-FFF2-40B4-BE49-F238E27FC236}">
                <a16:creationId xmlns:a16="http://schemas.microsoft.com/office/drawing/2014/main" id="{3C4D9AB9-ED27-65B0-F24D-759EECFDE18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003140" y="643467"/>
            <a:ext cx="3718686" cy="5571066"/>
          </a:xfrm>
          <a:prstGeom prst="rect">
            <a:avLst/>
          </a:prstGeom>
          <a:noFill/>
          <a:extLst>
            <a:ext uri="{909E8E84-426E-40DD-AFC4-6F175D3DCCD1}">
              <a14:hiddenFill xmlns:a14="http://schemas.microsoft.com/office/drawing/2010/main">
                <a:solidFill>
                  <a:srgbClr val="FFFFFF"/>
                </a:solidFill>
              </a14:hiddenFill>
            </a:ext>
          </a:extLst>
        </p:spPr>
      </p:pic>
      <p:sp>
        <p:nvSpPr>
          <p:cNvPr id="2057" name="Rectangle 2056">
            <a:extLst>
              <a:ext uri="{FF2B5EF4-FFF2-40B4-BE49-F238E27FC236}">
                <a16:creationId xmlns:a16="http://schemas.microsoft.com/office/drawing/2014/main" id="{23D0EF74-AD1E-4FD9-914D-8EC9058EBB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5FEF1C7F-7AF5-F2F9-DDC3-1DF3430E8F7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477136" y="643467"/>
            <a:ext cx="3704758" cy="5571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2779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9A9D90C-F8E0-5998-0A49-AF85A2CCAC68}"/>
              </a:ext>
            </a:extLst>
          </p:cNvPr>
          <p:cNvPicPr>
            <a:picLocks noChangeAspect="1"/>
          </p:cNvPicPr>
          <p:nvPr/>
        </p:nvPicPr>
        <p:blipFill rotWithShape="1">
          <a:blip r:embed="rId2"/>
          <a:srcRect l="34076" t="17681" r="35435" b="5325"/>
          <a:stretch/>
        </p:blipFill>
        <p:spPr>
          <a:xfrm>
            <a:off x="212034" y="168965"/>
            <a:ext cx="4588565" cy="6518020"/>
          </a:xfrm>
          <a:prstGeom prst="rect">
            <a:avLst/>
          </a:prstGeom>
        </p:spPr>
      </p:pic>
      <p:pic>
        <p:nvPicPr>
          <p:cNvPr id="7" name="Picture 6">
            <a:extLst>
              <a:ext uri="{FF2B5EF4-FFF2-40B4-BE49-F238E27FC236}">
                <a16:creationId xmlns:a16="http://schemas.microsoft.com/office/drawing/2014/main" id="{512DE3A5-8655-037D-791D-AAFD0B45A25F}"/>
              </a:ext>
            </a:extLst>
          </p:cNvPr>
          <p:cNvPicPr>
            <a:picLocks noChangeAspect="1"/>
          </p:cNvPicPr>
          <p:nvPr/>
        </p:nvPicPr>
        <p:blipFill rotWithShape="1">
          <a:blip r:embed="rId3"/>
          <a:srcRect l="33260" t="20870" r="34294" b="4600"/>
          <a:stretch/>
        </p:blipFill>
        <p:spPr>
          <a:xfrm>
            <a:off x="6251714" y="166992"/>
            <a:ext cx="5049078" cy="6524015"/>
          </a:xfrm>
          <a:prstGeom prst="rect">
            <a:avLst/>
          </a:prstGeom>
        </p:spPr>
      </p:pic>
    </p:spTree>
    <p:extLst>
      <p:ext uri="{BB962C8B-B14F-4D97-AF65-F5344CB8AC3E}">
        <p14:creationId xmlns:p14="http://schemas.microsoft.com/office/powerpoint/2010/main" val="20209113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1A6E8A-35CA-DDC0-4514-0ED02D0036D9}"/>
              </a:ext>
            </a:extLst>
          </p:cNvPr>
          <p:cNvPicPr>
            <a:picLocks noChangeAspect="1"/>
          </p:cNvPicPr>
          <p:nvPr/>
        </p:nvPicPr>
        <p:blipFill rotWithShape="1">
          <a:blip r:embed="rId2"/>
          <a:srcRect l="32608" t="18551" r="34946" b="5324"/>
          <a:stretch/>
        </p:blipFill>
        <p:spPr>
          <a:xfrm>
            <a:off x="149088" y="185689"/>
            <a:ext cx="5055704" cy="6672311"/>
          </a:xfrm>
          <a:prstGeom prst="rect">
            <a:avLst/>
          </a:prstGeom>
        </p:spPr>
      </p:pic>
      <p:pic>
        <p:nvPicPr>
          <p:cNvPr id="7" name="Picture 6">
            <a:extLst>
              <a:ext uri="{FF2B5EF4-FFF2-40B4-BE49-F238E27FC236}">
                <a16:creationId xmlns:a16="http://schemas.microsoft.com/office/drawing/2014/main" id="{DECF79BF-2937-DC41-28F2-4549300B1B50}"/>
              </a:ext>
            </a:extLst>
          </p:cNvPr>
          <p:cNvPicPr>
            <a:picLocks noChangeAspect="1"/>
          </p:cNvPicPr>
          <p:nvPr/>
        </p:nvPicPr>
        <p:blipFill rotWithShape="1">
          <a:blip r:embed="rId3"/>
          <a:srcRect l="33179" t="19275" r="34049" b="4348"/>
          <a:stretch/>
        </p:blipFill>
        <p:spPr>
          <a:xfrm>
            <a:off x="6096000" y="115124"/>
            <a:ext cx="5055704" cy="6627751"/>
          </a:xfrm>
          <a:prstGeom prst="rect">
            <a:avLst/>
          </a:prstGeom>
        </p:spPr>
      </p:pic>
    </p:spTree>
    <p:extLst>
      <p:ext uri="{BB962C8B-B14F-4D97-AF65-F5344CB8AC3E}">
        <p14:creationId xmlns:p14="http://schemas.microsoft.com/office/powerpoint/2010/main" val="22256662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9AFE3F6-03A5-2C56-79ED-932090A587B2}"/>
              </a:ext>
            </a:extLst>
          </p:cNvPr>
          <p:cNvPicPr>
            <a:picLocks noChangeAspect="1"/>
          </p:cNvPicPr>
          <p:nvPr/>
        </p:nvPicPr>
        <p:blipFill rotWithShape="1">
          <a:blip r:embed="rId2"/>
          <a:srcRect l="34565" t="19275" r="35109" b="7391"/>
          <a:stretch/>
        </p:blipFill>
        <p:spPr>
          <a:xfrm>
            <a:off x="139147" y="123826"/>
            <a:ext cx="4720342" cy="6585088"/>
          </a:xfrm>
          <a:prstGeom prst="rect">
            <a:avLst/>
          </a:prstGeom>
        </p:spPr>
      </p:pic>
      <p:sp>
        <p:nvSpPr>
          <p:cNvPr id="2" name="TextBox 1">
            <a:extLst>
              <a:ext uri="{FF2B5EF4-FFF2-40B4-BE49-F238E27FC236}">
                <a16:creationId xmlns:a16="http://schemas.microsoft.com/office/drawing/2014/main" id="{5788363B-9AC5-D93F-6E76-A1B69D618DB8}"/>
              </a:ext>
            </a:extLst>
          </p:cNvPr>
          <p:cNvSpPr txBox="1"/>
          <p:nvPr/>
        </p:nvSpPr>
        <p:spPr>
          <a:xfrm>
            <a:off x="3305175" y="6115050"/>
            <a:ext cx="1371600" cy="369332"/>
          </a:xfrm>
          <a:prstGeom prst="rect">
            <a:avLst/>
          </a:prstGeom>
          <a:noFill/>
        </p:spPr>
        <p:txBody>
          <a:bodyPr wrap="square" rtlCol="0">
            <a:spAutoFit/>
          </a:bodyPr>
          <a:lstStyle/>
          <a:p>
            <a:r>
              <a:rPr lang="en-CA"/>
              <a:t>1989</a:t>
            </a:r>
          </a:p>
        </p:txBody>
      </p:sp>
      <p:pic>
        <p:nvPicPr>
          <p:cNvPr id="4" name="Picture 3">
            <a:extLst>
              <a:ext uri="{FF2B5EF4-FFF2-40B4-BE49-F238E27FC236}">
                <a16:creationId xmlns:a16="http://schemas.microsoft.com/office/drawing/2014/main" id="{D15FF0C8-2491-E2DB-C999-89CA648E7D31}"/>
              </a:ext>
            </a:extLst>
          </p:cNvPr>
          <p:cNvPicPr>
            <a:picLocks noChangeAspect="1"/>
          </p:cNvPicPr>
          <p:nvPr/>
        </p:nvPicPr>
        <p:blipFill rotWithShape="1">
          <a:blip r:embed="rId3"/>
          <a:srcRect l="21897" t="19110" r="23189" b="5448"/>
          <a:stretch/>
        </p:blipFill>
        <p:spPr>
          <a:xfrm>
            <a:off x="4859490" y="123826"/>
            <a:ext cx="7193364" cy="6692487"/>
          </a:xfrm>
          <a:prstGeom prst="rect">
            <a:avLst/>
          </a:prstGeom>
        </p:spPr>
      </p:pic>
    </p:spTree>
    <p:extLst>
      <p:ext uri="{BB962C8B-B14F-4D97-AF65-F5344CB8AC3E}">
        <p14:creationId xmlns:p14="http://schemas.microsoft.com/office/powerpoint/2010/main" val="29924995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6B84D74-65CE-FA02-7115-4FE087E3667D}"/>
              </a:ext>
            </a:extLst>
          </p:cNvPr>
          <p:cNvPicPr>
            <a:picLocks noChangeAspect="1"/>
          </p:cNvPicPr>
          <p:nvPr/>
        </p:nvPicPr>
        <p:blipFill rotWithShape="1">
          <a:blip r:embed="rId2"/>
          <a:srcRect l="32853" t="19420" r="33723" b="5324"/>
          <a:stretch/>
        </p:blipFill>
        <p:spPr>
          <a:xfrm>
            <a:off x="188843" y="208720"/>
            <a:ext cx="5069634" cy="6420680"/>
          </a:xfrm>
          <a:prstGeom prst="rect">
            <a:avLst/>
          </a:prstGeom>
        </p:spPr>
      </p:pic>
      <p:pic>
        <p:nvPicPr>
          <p:cNvPr id="7" name="Picture 6">
            <a:extLst>
              <a:ext uri="{FF2B5EF4-FFF2-40B4-BE49-F238E27FC236}">
                <a16:creationId xmlns:a16="http://schemas.microsoft.com/office/drawing/2014/main" id="{9125ED25-93BF-87E3-19A6-E20247CADD58}"/>
              </a:ext>
            </a:extLst>
          </p:cNvPr>
          <p:cNvPicPr>
            <a:picLocks noChangeAspect="1"/>
          </p:cNvPicPr>
          <p:nvPr/>
        </p:nvPicPr>
        <p:blipFill rotWithShape="1">
          <a:blip r:embed="rId3"/>
          <a:srcRect l="33831" t="18696" r="35273" b="6376"/>
          <a:stretch/>
        </p:blipFill>
        <p:spPr>
          <a:xfrm>
            <a:off x="6390860" y="208720"/>
            <a:ext cx="4800600" cy="6548574"/>
          </a:xfrm>
          <a:prstGeom prst="rect">
            <a:avLst/>
          </a:prstGeom>
        </p:spPr>
      </p:pic>
    </p:spTree>
    <p:extLst>
      <p:ext uri="{BB962C8B-B14F-4D97-AF65-F5344CB8AC3E}">
        <p14:creationId xmlns:p14="http://schemas.microsoft.com/office/powerpoint/2010/main" val="5506491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EC8ED7BE-D2E2-675E-09AA-D75D7277719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74088" y="980345"/>
            <a:ext cx="3343333" cy="475474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ஈழத்துத் தமிழ்க் கவிதைக் ...">
            <a:extLst>
              <a:ext uri="{FF2B5EF4-FFF2-40B4-BE49-F238E27FC236}">
                <a16:creationId xmlns:a16="http://schemas.microsoft.com/office/drawing/2014/main" id="{0D4920EF-0ABE-FE30-3ED8-A70D8810C47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532" r="-1" b="-1"/>
          <a:stretch/>
        </p:blipFill>
        <p:spPr bwMode="auto">
          <a:xfrm>
            <a:off x="4403929" y="880971"/>
            <a:ext cx="2948750" cy="495348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CE437A06-FA73-DC45-5114-CD4ACAFA3D05}"/>
              </a:ext>
            </a:extLst>
          </p:cNvPr>
          <p:cNvSpPr txBox="1"/>
          <p:nvPr/>
        </p:nvSpPr>
        <p:spPr>
          <a:xfrm>
            <a:off x="7539187" y="1114209"/>
            <a:ext cx="3951967" cy="3447832"/>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1400"/>
              <a:t>1859- சைமன் காசிச்செட்டி- Tamil Plutarch</a:t>
            </a:r>
          </a:p>
          <a:p>
            <a:pPr indent="-228600">
              <a:lnSpc>
                <a:spcPct val="90000"/>
              </a:lnSpc>
              <a:spcAft>
                <a:spcPts val="600"/>
              </a:spcAft>
              <a:buFont typeface="Arial" panose="020B0604020202020204" pitchFamily="34" charset="0"/>
              <a:buChar char="•"/>
            </a:pPr>
            <a:r>
              <a:rPr lang="en-US" sz="1400"/>
              <a:t>1886- Arnold  சதாசிவம் பிள்ளை- பாவலர் சரித்திர தீபிகை</a:t>
            </a:r>
          </a:p>
          <a:p>
            <a:pPr indent="-228600">
              <a:lnSpc>
                <a:spcPct val="90000"/>
              </a:lnSpc>
              <a:spcAft>
                <a:spcPts val="600"/>
              </a:spcAft>
              <a:buFont typeface="Arial" panose="020B0604020202020204" pitchFamily="34" charset="0"/>
              <a:buChar char="•"/>
            </a:pPr>
            <a:r>
              <a:rPr lang="en-US" sz="1400"/>
              <a:t>1916ல் சுண்ணாகம் அ.குமாரசாமிப்புலவர் “தமிழ்ப்  புலவர் சரித்திரம்</a:t>
            </a:r>
          </a:p>
          <a:p>
            <a:pPr indent="-228600">
              <a:lnSpc>
                <a:spcPct val="90000"/>
              </a:lnSpc>
              <a:spcAft>
                <a:spcPts val="600"/>
              </a:spcAft>
              <a:buFont typeface="Arial" panose="020B0604020202020204" pitchFamily="34" charset="0"/>
              <a:buChar char="•"/>
            </a:pPr>
            <a:r>
              <a:rPr lang="en-US" sz="1400"/>
              <a:t>1922 நாவலர் கோட்டம் ஆ. முத்துப்பிள்ளை “ஈழமண்ணடலப் புலவர்சரித்திரம்”</a:t>
            </a:r>
          </a:p>
          <a:p>
            <a:pPr indent="-228600">
              <a:lnSpc>
                <a:spcPct val="90000"/>
              </a:lnSpc>
              <a:spcAft>
                <a:spcPts val="600"/>
              </a:spcAft>
              <a:buFont typeface="Arial" panose="020B0604020202020204" pitchFamily="34" charset="0"/>
              <a:buChar char="•"/>
            </a:pPr>
            <a:r>
              <a:rPr lang="en-US" sz="1400"/>
              <a:t>1939-சி.கணேசையர் “ஈழநாட்டுப்புலவர் சரிதம்”</a:t>
            </a:r>
          </a:p>
          <a:p>
            <a:pPr indent="-228600">
              <a:lnSpc>
                <a:spcPct val="90000"/>
              </a:lnSpc>
              <a:spcAft>
                <a:spcPts val="600"/>
              </a:spcAft>
              <a:buFont typeface="Arial" panose="020B0604020202020204" pitchFamily="34" charset="0"/>
              <a:buChar char="•"/>
            </a:pPr>
            <a:r>
              <a:rPr lang="en-US" sz="1400"/>
              <a:t>1967-தென்புலோரியூர் மு. கணபதிப்பிள்ளை “ஈழநாட்டின் கலைச்சுடர் மணிகள்</a:t>
            </a:r>
          </a:p>
        </p:txBody>
      </p:sp>
      <p:grpSp>
        <p:nvGrpSpPr>
          <p:cNvPr id="5127" name="Group 5126">
            <a:extLst>
              <a:ext uri="{FF2B5EF4-FFF2-40B4-BE49-F238E27FC236}">
                <a16:creationId xmlns:a16="http://schemas.microsoft.com/office/drawing/2014/main" id="{12B241C5-7E45-AD52-638D-31E8FD2BC18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 y="6737460"/>
            <a:ext cx="12192000" cy="123364"/>
            <a:chOff x="1" y="6737460"/>
            <a:chExt cx="12192000" cy="123364"/>
          </a:xfrm>
        </p:grpSpPr>
        <p:sp>
          <p:nvSpPr>
            <p:cNvPr id="5128" name="Rectangle 5127">
              <a:extLst>
                <a:ext uri="{FF2B5EF4-FFF2-40B4-BE49-F238E27FC236}">
                  <a16:creationId xmlns:a16="http://schemas.microsoft.com/office/drawing/2014/main" id="{49503B28-6749-2F02-0050-2CC7D03CF6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6034320" y="703141"/>
              <a:ext cx="123362" cy="12192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9" name="Rectangle 5128">
              <a:extLst>
                <a:ext uri="{FF2B5EF4-FFF2-40B4-BE49-F238E27FC236}">
                  <a16:creationId xmlns:a16="http://schemas.microsoft.com/office/drawing/2014/main" id="{AC3DEE37-9CE7-622C-B750-66998EDC2E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40559" y="4909383"/>
              <a:ext cx="123362" cy="3779520"/>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4420620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9AE2C-74DF-9439-2F8A-1F79BC0D0193}"/>
              </a:ext>
            </a:extLst>
          </p:cNvPr>
          <p:cNvSpPr>
            <a:spLocks noGrp="1"/>
          </p:cNvSpPr>
          <p:nvPr>
            <p:ph type="title"/>
          </p:nvPr>
        </p:nvSpPr>
        <p:spPr>
          <a:xfrm>
            <a:off x="5036663" y="749412"/>
            <a:ext cx="6418842" cy="5134904"/>
          </a:xfrm>
        </p:spPr>
        <p:txBody>
          <a:bodyPr vert="horz" lIns="91440" tIns="45720" rIns="91440" bIns="45720" rtlCol="0" anchor="ctr">
            <a:normAutofit/>
          </a:bodyPr>
          <a:lstStyle/>
          <a:p>
            <a:pPr algn="ctr"/>
            <a:r>
              <a:rPr lang="ta-IN" sz="2800" b="1" i="0">
                <a:solidFill>
                  <a:srgbClr val="002A72"/>
                </a:solidFill>
                <a:effectLst/>
                <a:latin typeface="NotoSans"/>
              </a:rPr>
              <a:t>மன்னார் மாவட்ட முஸ்லீம்கள் வரலாறும் பண்பாடும் வரலாற்று ஆய்வுநூல் பதிப்.</a:t>
            </a:r>
            <a:br>
              <a:rPr lang="en-CA" sz="2800" b="1" i="0">
                <a:solidFill>
                  <a:srgbClr val="002A72"/>
                </a:solidFill>
                <a:effectLst/>
                <a:latin typeface="NotoSans"/>
              </a:rPr>
            </a:br>
            <a:br>
              <a:rPr lang="en-CA" sz="2800" b="1" i="0">
                <a:solidFill>
                  <a:srgbClr val="002A72"/>
                </a:solidFill>
                <a:effectLst/>
                <a:latin typeface="NotoSans"/>
              </a:rPr>
            </a:br>
            <a:r>
              <a:rPr lang="ta-IN" sz="1600" b="1" i="0">
                <a:solidFill>
                  <a:srgbClr val="002A72"/>
                </a:solidFill>
                <a:effectLst/>
                <a:latin typeface="NotoSans"/>
              </a:rPr>
              <a:t>அஷ்ஷெய்க் எம்.ஐ.அமீர்</a:t>
            </a:r>
            <a:br>
              <a:rPr lang="ta-IN" sz="2800" b="1" i="0">
                <a:solidFill>
                  <a:srgbClr val="002A72"/>
                </a:solidFill>
                <a:effectLst/>
                <a:latin typeface="NotoSans"/>
              </a:rPr>
            </a:br>
            <a:endParaRPr lang="en-US" sz="6000" kern="1200">
              <a:solidFill>
                <a:schemeClr val="tx1"/>
              </a:solidFill>
              <a:latin typeface="+mj-lt"/>
              <a:ea typeface="+mj-ea"/>
              <a:cs typeface="+mj-cs"/>
            </a:endParaRPr>
          </a:p>
        </p:txBody>
      </p:sp>
      <p:sp>
        <p:nvSpPr>
          <p:cNvPr id="2055" name="Rectangle 2054">
            <a:extLst>
              <a:ext uri="{FF2B5EF4-FFF2-40B4-BE49-F238E27FC236}">
                <a16:creationId xmlns:a16="http://schemas.microsoft.com/office/drawing/2014/main" id="{C536F39F-4817-494C-A33A-C936CB02D3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338" y="643464"/>
            <a:ext cx="4010958" cy="5571072"/>
          </a:xfrm>
          <a:prstGeom prst="rect">
            <a:avLst/>
          </a:prstGeom>
          <a:solidFill>
            <a:srgbClr val="FFFFFF"/>
          </a:solidFill>
          <a:ln w="6350" cap="sq" cmpd="sng" algn="ctr">
            <a:solidFill>
              <a:schemeClr val="tx1">
                <a:lumMod val="75000"/>
                <a:lumOff val="25000"/>
              </a:schemeClr>
            </a:solidFill>
            <a:prstDash val="solid"/>
            <a:miter lim="800000"/>
          </a:ln>
          <a:effectLst/>
        </p:spPr>
        <p:txBody>
          <a:bodyPr/>
          <a:lstStyle/>
          <a:p>
            <a:endParaRPr lang="en-CA"/>
          </a:p>
        </p:txBody>
      </p:sp>
      <p:pic>
        <p:nvPicPr>
          <p:cNvPr id="2050" name="Picture 2">
            <a:extLst>
              <a:ext uri="{FF2B5EF4-FFF2-40B4-BE49-F238E27FC236}">
                <a16:creationId xmlns:a16="http://schemas.microsoft.com/office/drawing/2014/main" id="{38ED21CB-D66A-B5F7-364F-7C6F6E3ADDA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36028" y="246034"/>
            <a:ext cx="4393324" cy="63626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4169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81F7DB48-D9B4-4192-BE55-EE3FC8F89D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EFC634-A48D-82E1-768C-E10D8A44066D}"/>
              </a:ext>
            </a:extLst>
          </p:cNvPr>
          <p:cNvSpPr>
            <a:spLocks noGrp="1"/>
          </p:cNvSpPr>
          <p:nvPr>
            <p:ph type="title"/>
          </p:nvPr>
        </p:nvSpPr>
        <p:spPr>
          <a:xfrm>
            <a:off x="7020909" y="557189"/>
            <a:ext cx="4332889" cy="3343139"/>
          </a:xfrm>
          <a:noFill/>
        </p:spPr>
        <p:txBody>
          <a:bodyPr vert="horz" lIns="91440" tIns="45720" rIns="91440" bIns="45720" rtlCol="0" anchor="b">
            <a:normAutofit/>
          </a:bodyPr>
          <a:lstStyle/>
          <a:p>
            <a:r>
              <a:rPr lang="ta-IN" sz="2400" b="1" i="0" u="none" strike="noStrike">
                <a:solidFill>
                  <a:srgbClr val="006394"/>
                </a:solidFill>
                <a:effectLst/>
                <a:latin typeface="NotoSans"/>
                <a:hlinkClick r:id="rId2"/>
              </a:rPr>
              <a:t>புனித செபஸ்தியார் வாசகப்பா சீனிப்புலவர்</a:t>
            </a:r>
            <a:endParaRPr lang="en-US" sz="5200"/>
          </a:p>
        </p:txBody>
      </p:sp>
      <p:pic>
        <p:nvPicPr>
          <p:cNvPr id="3074" name="Picture 2" descr="Results of search for 'Provider:பண்பாட்டலுவல்கள் திணைக்களம்' › Koha online  catalog">
            <a:extLst>
              <a:ext uri="{FF2B5EF4-FFF2-40B4-BE49-F238E27FC236}">
                <a16:creationId xmlns:a16="http://schemas.microsoft.com/office/drawing/2014/main" id="{4000E0DA-9F00-7062-FC85-A62BCAAD6BD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79" b="-1"/>
          <a:stretch/>
        </p:blipFill>
        <p:spPr bwMode="auto">
          <a:xfrm>
            <a:off x="633998" y="86393"/>
            <a:ext cx="4715768" cy="6214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62964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81F7DB48-D9B4-4192-BE55-EE3FC8F89D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BD3B315-88DA-DD44-2C46-5892BC127DD5}"/>
              </a:ext>
            </a:extLst>
          </p:cNvPr>
          <p:cNvSpPr>
            <a:spLocks noGrp="1"/>
          </p:cNvSpPr>
          <p:nvPr>
            <p:ph type="title"/>
          </p:nvPr>
        </p:nvSpPr>
        <p:spPr>
          <a:xfrm>
            <a:off x="5295900" y="454807"/>
            <a:ext cx="6381749" cy="5655497"/>
          </a:xfrm>
          <a:noFill/>
        </p:spPr>
        <p:txBody>
          <a:bodyPr vert="horz" lIns="91440" tIns="45720" rIns="91440" bIns="45720" rtlCol="0" anchor="b">
            <a:normAutofit/>
          </a:bodyPr>
          <a:lstStyle/>
          <a:p>
            <a:endParaRPr lang="en-US" sz="5200"/>
          </a:p>
        </p:txBody>
      </p:sp>
      <p:pic>
        <p:nvPicPr>
          <p:cNvPr id="4098" name="Picture 2" descr="punitha sebasthiyar varalatru naadagam part 19 - YouTube">
            <a:extLst>
              <a:ext uri="{FF2B5EF4-FFF2-40B4-BE49-F238E27FC236}">
                <a16:creationId xmlns:a16="http://schemas.microsoft.com/office/drawing/2014/main" id="{A88C97C6-01AB-E519-F82D-30982AD1032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354" r="27352" b="-2"/>
          <a:stretch/>
        </p:blipFill>
        <p:spPr bwMode="auto">
          <a:xfrm>
            <a:off x="487160" y="366690"/>
            <a:ext cx="4004634" cy="57436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92719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3" name="Rectangle 1032">
            <a:extLst>
              <a:ext uri="{FF2B5EF4-FFF2-40B4-BE49-F238E27FC236}">
                <a16:creationId xmlns:a16="http://schemas.microsoft.com/office/drawing/2014/main" id="{2E17E911-875F-4DE5-8699-99D9F1805A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7" name="Rectangle 1036">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9" name="Rectangle 1038">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1" name="Freeform: Shape 1040">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43" name="Rectangle 1042">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9EA7A1-B4F1-635C-D651-0E6A921D02B6}"/>
              </a:ext>
            </a:extLst>
          </p:cNvPr>
          <p:cNvSpPr>
            <a:spLocks noGrp="1"/>
          </p:cNvSpPr>
          <p:nvPr>
            <p:ph type="title"/>
          </p:nvPr>
        </p:nvSpPr>
        <p:spPr>
          <a:xfrm>
            <a:off x="466722" y="586855"/>
            <a:ext cx="3201366" cy="3387497"/>
          </a:xfrm>
        </p:spPr>
        <p:txBody>
          <a:bodyPr anchor="b">
            <a:normAutofit/>
          </a:bodyPr>
          <a:lstStyle/>
          <a:p>
            <a:pPr algn="r"/>
            <a:endParaRPr lang="en-CA" sz="4000">
              <a:solidFill>
                <a:srgbClr val="FFFFFF"/>
              </a:solidFill>
            </a:endParaRPr>
          </a:p>
        </p:txBody>
      </p:sp>
      <p:pic>
        <p:nvPicPr>
          <p:cNvPr id="1026" name="Picture 2">
            <a:extLst>
              <a:ext uri="{FF2B5EF4-FFF2-40B4-BE49-F238E27FC236}">
                <a16:creationId xmlns:a16="http://schemas.microsoft.com/office/drawing/2014/main" id="{654547E6-D0B8-3B36-4A48-3F0D69686BE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891" r="1625"/>
          <a:stretch/>
        </p:blipFill>
        <p:spPr bwMode="auto">
          <a:xfrm>
            <a:off x="7012212" y="-10137"/>
            <a:ext cx="4082498" cy="6857990"/>
          </a:xfrm>
          <a:prstGeom prst="rect">
            <a:avLst/>
          </a:prstGeom>
          <a:noFill/>
          <a:extLst>
            <a:ext uri="{909E8E84-426E-40DD-AFC4-6F175D3DCCD1}">
              <a14:hiddenFill xmlns:a14="http://schemas.microsoft.com/office/drawing/2010/main">
                <a:solidFill>
                  <a:srgbClr val="FFFFFF"/>
                </a:solidFill>
              </a14:hiddenFill>
            </a:ext>
          </a:extLst>
        </p:spPr>
      </p:pic>
      <p:sp>
        <p:nvSpPr>
          <p:cNvPr id="1030" name="Content Placeholder 1029">
            <a:extLst>
              <a:ext uri="{FF2B5EF4-FFF2-40B4-BE49-F238E27FC236}">
                <a16:creationId xmlns:a16="http://schemas.microsoft.com/office/drawing/2014/main" id="{A50BF069-3D5E-9B94-443C-5F1B6D9BC795}"/>
              </a:ext>
            </a:extLst>
          </p:cNvPr>
          <p:cNvSpPr>
            <a:spLocks noGrp="1"/>
          </p:cNvSpPr>
          <p:nvPr>
            <p:ph idx="1"/>
          </p:nvPr>
        </p:nvSpPr>
        <p:spPr>
          <a:xfrm>
            <a:off x="8438110" y="5887402"/>
            <a:ext cx="3025303" cy="404068"/>
          </a:xfrm>
        </p:spPr>
        <p:txBody>
          <a:bodyPr anchor="ctr">
            <a:normAutofit/>
          </a:bodyPr>
          <a:lstStyle/>
          <a:p>
            <a:r>
              <a:rPr lang="en-US" sz="2000"/>
              <a:t>1967</a:t>
            </a:r>
          </a:p>
        </p:txBody>
      </p:sp>
    </p:spTree>
    <p:extLst>
      <p:ext uri="{BB962C8B-B14F-4D97-AF65-F5344CB8AC3E}">
        <p14:creationId xmlns:p14="http://schemas.microsoft.com/office/powerpoint/2010/main" val="17284222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அலகிலா ஆடல் - சைவத்தின் கதை">
            <a:extLst>
              <a:ext uri="{FF2B5EF4-FFF2-40B4-BE49-F238E27FC236}">
                <a16:creationId xmlns:a16="http://schemas.microsoft.com/office/drawing/2014/main" id="{DE13C26E-D30E-971C-B560-78CED04A02D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334250" y="86518"/>
            <a:ext cx="4495800" cy="665132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020269C9-2B8C-1946-BD94-39D12F1C17F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953" t="10333" r="10092" b="9668"/>
          <a:stretch/>
        </p:blipFill>
        <p:spPr bwMode="auto">
          <a:xfrm>
            <a:off x="228600" y="77325"/>
            <a:ext cx="4764157" cy="65745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0686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8" name="Rectangle 1037">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CA6A6A-EC9A-E615-10AC-F93A77EEA8C7}"/>
              </a:ext>
            </a:extLst>
          </p:cNvPr>
          <p:cNvSpPr>
            <a:spLocks noGrp="1"/>
          </p:cNvSpPr>
          <p:nvPr>
            <p:ph type="title"/>
          </p:nvPr>
        </p:nvSpPr>
        <p:spPr>
          <a:xfrm>
            <a:off x="836679" y="723898"/>
            <a:ext cx="6002110" cy="319711"/>
          </a:xfrm>
        </p:spPr>
        <p:txBody>
          <a:bodyPr>
            <a:normAutofit fontScale="90000"/>
          </a:bodyPr>
          <a:lstStyle/>
          <a:p>
            <a:r>
              <a:rPr lang="en-CA" sz="4000"/>
              <a:t>பெஞ்சமின் செல்வம்</a:t>
            </a:r>
          </a:p>
        </p:txBody>
      </p:sp>
      <p:sp>
        <p:nvSpPr>
          <p:cNvPr id="1030" name="Content Placeholder 1029">
            <a:extLst>
              <a:ext uri="{FF2B5EF4-FFF2-40B4-BE49-F238E27FC236}">
                <a16:creationId xmlns:a16="http://schemas.microsoft.com/office/drawing/2014/main" id="{C7A4AC1F-9A8B-4FB9-4FD0-265127C5CF98}"/>
              </a:ext>
            </a:extLst>
          </p:cNvPr>
          <p:cNvSpPr>
            <a:spLocks noGrp="1"/>
          </p:cNvSpPr>
          <p:nvPr>
            <p:ph idx="1"/>
          </p:nvPr>
        </p:nvSpPr>
        <p:spPr>
          <a:xfrm>
            <a:off x="836680" y="2405067"/>
            <a:ext cx="6002110" cy="3729034"/>
          </a:xfrm>
        </p:spPr>
        <p:txBody>
          <a:bodyPr>
            <a:normAutofit/>
          </a:bodyPr>
          <a:lstStyle/>
          <a:p>
            <a:r>
              <a:rPr lang="en-US" sz="2000"/>
              <a:t>ஆக்கம்</a:t>
            </a:r>
          </a:p>
          <a:p>
            <a:r>
              <a:rPr lang="en-US" sz="2000"/>
              <a:t>நானாட்டான் பெஞ்சமின் செல்வம்</a:t>
            </a:r>
          </a:p>
          <a:p>
            <a:endParaRPr lang="en-US" sz="2000"/>
          </a:p>
          <a:p>
            <a:r>
              <a:rPr lang="en-US" sz="2000"/>
              <a:t>வெளியீடு</a:t>
            </a:r>
          </a:p>
          <a:p>
            <a:r>
              <a:rPr lang="en-US" sz="2000"/>
              <a:t>பண்பாட்டலுவல்கள், விளையாட்டுத்துறை மற்றும் இளைஞர் விவகார அமைச்சு – வடக்கு மாகாணம்</a:t>
            </a:r>
          </a:p>
          <a:p>
            <a:r>
              <a:rPr lang="en-US" sz="2000"/>
              <a:t>122 பக்கங்கள்</a:t>
            </a:r>
          </a:p>
        </p:txBody>
      </p:sp>
      <p:pic>
        <p:nvPicPr>
          <p:cNvPr id="1026" name="Picture 2">
            <a:extLst>
              <a:ext uri="{FF2B5EF4-FFF2-40B4-BE49-F238E27FC236}">
                <a16:creationId xmlns:a16="http://schemas.microsoft.com/office/drawing/2014/main" id="{D9FC808B-13C9-6155-7DFF-C291CFD77DE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653"/>
          <a:stretch/>
        </p:blipFill>
        <p:spPr bwMode="auto">
          <a:xfrm>
            <a:off x="7199440" y="10"/>
            <a:ext cx="4992560" cy="6857990"/>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16023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8F58EDD9-0685-44E6-9B72-108BB10E1A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3B4780E-0D96-828B-491D-E55A1C3FC744}"/>
              </a:ext>
            </a:extLst>
          </p:cNvPr>
          <p:cNvSpPr>
            <a:spLocks noGrp="1"/>
          </p:cNvSpPr>
          <p:nvPr>
            <p:ph type="title"/>
          </p:nvPr>
        </p:nvSpPr>
        <p:spPr>
          <a:xfrm>
            <a:off x="633446" y="457200"/>
            <a:ext cx="4224304" cy="5867399"/>
          </a:xfrm>
          <a:noFill/>
        </p:spPr>
        <p:txBody>
          <a:bodyPr vert="horz" lIns="91440" tIns="45720" rIns="91440" bIns="45720" rtlCol="0" anchor="b">
            <a:normAutofit/>
          </a:bodyPr>
          <a:lstStyle/>
          <a:p>
            <a:pPr algn="r"/>
            <a:endParaRPr lang="en-US" sz="6000"/>
          </a:p>
        </p:txBody>
      </p:sp>
      <p:pic>
        <p:nvPicPr>
          <p:cNvPr id="1026" name="Picture 2">
            <a:extLst>
              <a:ext uri="{FF2B5EF4-FFF2-40B4-BE49-F238E27FC236}">
                <a16:creationId xmlns:a16="http://schemas.microsoft.com/office/drawing/2014/main" id="{35C6BD47-7B95-76BA-605B-6386107CE64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288" r="-1" b="-1"/>
          <a:stretch/>
        </p:blipFill>
        <p:spPr bwMode="auto">
          <a:xfrm>
            <a:off x="7552944" y="10"/>
            <a:ext cx="4636008"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64224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7C7E1-FCEF-9CDD-F83D-F05C96E91153}"/>
              </a:ext>
            </a:extLst>
          </p:cNvPr>
          <p:cNvSpPr>
            <a:spLocks noGrp="1"/>
          </p:cNvSpPr>
          <p:nvPr>
            <p:ph type="title"/>
          </p:nvPr>
        </p:nvSpPr>
        <p:spPr>
          <a:xfrm>
            <a:off x="838200" y="365126"/>
            <a:ext cx="10515600" cy="177800"/>
          </a:xfrm>
        </p:spPr>
        <p:txBody>
          <a:bodyPr>
            <a:normAutofit fontScale="90000"/>
          </a:bodyPr>
          <a:lstStyle/>
          <a:p>
            <a:r>
              <a:rPr lang="en-CA"/>
              <a:t>பென்சமின் செல்வம்</a:t>
            </a:r>
          </a:p>
        </p:txBody>
      </p:sp>
      <p:sp>
        <p:nvSpPr>
          <p:cNvPr id="5" name="TextBox 4">
            <a:extLst>
              <a:ext uri="{FF2B5EF4-FFF2-40B4-BE49-F238E27FC236}">
                <a16:creationId xmlns:a16="http://schemas.microsoft.com/office/drawing/2014/main" id="{EACFD524-B2F1-01CE-7629-E461C6C07A3E}"/>
              </a:ext>
            </a:extLst>
          </p:cNvPr>
          <p:cNvSpPr txBox="1"/>
          <p:nvPr/>
        </p:nvSpPr>
        <p:spPr>
          <a:xfrm>
            <a:off x="564968" y="710714"/>
            <a:ext cx="11062063" cy="6290183"/>
          </a:xfrm>
          <a:prstGeom prst="rect">
            <a:avLst/>
          </a:prstGeom>
          <a:noFill/>
        </p:spPr>
        <p:txBody>
          <a:bodyPr wrap="square">
            <a:spAutoFit/>
          </a:bodyPr>
          <a:lstStyle/>
          <a:p>
            <a:pPr algn="just">
              <a:lnSpc>
                <a:spcPct val="150000"/>
              </a:lnSpc>
            </a:pPr>
            <a:r>
              <a:rPr lang="ta-IN" b="0" i="0">
                <a:solidFill>
                  <a:srgbClr val="333333"/>
                </a:solidFill>
                <a:effectLst/>
                <a:latin typeface="Helvetica Neue"/>
              </a:rPr>
              <a:t>பெஞ்சமின் செல்வம், மரிசாற்பிள்ளை (1906.03.24 - ) மன்னார், நானாட்டானைச் சேர்ந்த எழுத்தாளர். இவரது தந்தை மரிசாற்பிள்ளை. இவர் தனது இளமைக் கல்வியைத் தந்தையிடம் கற்று, பின்னர் ஆரிய திராவிட பாஷா அபிவிருத்திச் சங்கத்தின் சார்பில் சுன்னாகத்தில் நடாத்தப்பட்ட பால பண்டிதர் வகுப்பில் 24 ஆவது வயதில் சேர்ந்து புன்னாலைக்கட்டுவன் கணேசையரிடத்தில் கற்றார்</a:t>
            </a:r>
          </a:p>
          <a:p>
            <a:pPr algn="just">
              <a:lnSpc>
                <a:spcPct val="150000"/>
              </a:lnSpc>
            </a:pPr>
            <a:r>
              <a:rPr lang="ta-IN" b="0" i="0">
                <a:solidFill>
                  <a:srgbClr val="333333"/>
                </a:solidFill>
                <a:effectLst/>
                <a:latin typeface="Helvetica Neue"/>
              </a:rPr>
              <a:t>இவர் ஏட்டுச்சுவடிகளாகக் காணப்பட்ட மன்னார் நாட்டுக்கூத்துப் புலவர் கீத்தாம்பிள்ளையின் </a:t>
            </a:r>
            <a:r>
              <a:rPr lang="ta-IN" b="0" i="1">
                <a:solidFill>
                  <a:srgbClr val="333333"/>
                </a:solidFill>
                <a:effectLst/>
                <a:latin typeface="Helvetica Neue"/>
              </a:rPr>
              <a:t>கென்ரிக்கெம்பரதோர்</a:t>
            </a:r>
            <a:r>
              <a:rPr lang="ta-IN" b="0" i="0">
                <a:solidFill>
                  <a:srgbClr val="333333"/>
                </a:solidFill>
                <a:effectLst/>
                <a:latin typeface="Helvetica Neue"/>
              </a:rPr>
              <a:t> நாடகத்தையும் தனது தந்தை எழுதிய </a:t>
            </a:r>
            <a:r>
              <a:rPr lang="ta-IN" b="0" i="1">
                <a:solidFill>
                  <a:srgbClr val="333333"/>
                </a:solidFill>
                <a:effectLst/>
                <a:latin typeface="Helvetica Neue"/>
              </a:rPr>
              <a:t>ஞானசௌந்தரியையும்</a:t>
            </a:r>
            <a:r>
              <a:rPr lang="ta-IN" b="0" i="0">
                <a:solidFill>
                  <a:srgbClr val="333333"/>
                </a:solidFill>
                <a:effectLst/>
                <a:latin typeface="Helvetica Neue"/>
              </a:rPr>
              <a:t> ஆசிரியர் பெயர் தெரியாத </a:t>
            </a:r>
            <a:r>
              <a:rPr lang="ta-IN" b="0" i="1">
                <a:solidFill>
                  <a:srgbClr val="333333"/>
                </a:solidFill>
                <a:effectLst/>
                <a:latin typeface="Helvetica Neue"/>
              </a:rPr>
              <a:t>மூவிராசாக்கள் நாடகத்தையும்</a:t>
            </a:r>
            <a:r>
              <a:rPr lang="ta-IN" b="0" i="0">
                <a:solidFill>
                  <a:srgbClr val="333333"/>
                </a:solidFill>
                <a:effectLst/>
                <a:latin typeface="Helvetica Neue"/>
              </a:rPr>
              <a:t> ஆராய்ந்து, தொகுத்து, எழுத்துப் பிழைகளைத் திருத்தி கையெழுத்துப் பிரதிகளாகத் திருத்தியமைத்தார்.</a:t>
            </a:r>
          </a:p>
          <a:p>
            <a:pPr algn="just">
              <a:lnSpc>
                <a:spcPct val="150000"/>
              </a:lnSpc>
            </a:pPr>
            <a:r>
              <a:rPr lang="ta-IN" b="0" i="0">
                <a:solidFill>
                  <a:srgbClr val="333333"/>
                </a:solidFill>
                <a:effectLst/>
                <a:latin typeface="Helvetica Neue"/>
              </a:rPr>
              <a:t>இவரது செயற்றிறனைப் பாராட்டி இலங்கைக் கலாசாரப் பேரவை 1972 ஆம் ஆண்டு யாழ்ப்பாணத்தில் நடத்திய சாகித்திய மண்டல விழாவில் கௌரவித்துப் பரிசளித்ததோடு மன்னார் மாவட்ட மக்கள் சார்பில் முசலிக் கலாசாரச் சபைத் தலைவர் வை. சொக்கலிங்கம் தலைமையில் நானாட்டானில் 1972.02.19 ஆம் திகதி பாராட்டு விழாவும் நடைபெற்றது.</a:t>
            </a:r>
          </a:p>
        </p:txBody>
      </p:sp>
    </p:spTree>
    <p:extLst>
      <p:ext uri="{BB962C8B-B14F-4D97-AF65-F5344CB8AC3E}">
        <p14:creationId xmlns:p14="http://schemas.microsoft.com/office/powerpoint/2010/main" val="24118096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a:extLst>
              <a:ext uri="{FF2B5EF4-FFF2-40B4-BE49-F238E27FC236}">
                <a16:creationId xmlns:a16="http://schemas.microsoft.com/office/drawing/2014/main" id="{56304776-4C65-FB44-D80D-CF7415EB2EB0}"/>
              </a:ext>
            </a:extLst>
          </p:cNvPr>
          <p:cNvPicPr>
            <a:picLocks noGrp="1" noChangeAspect="1"/>
          </p:cNvPicPr>
          <p:nvPr>
            <p:ph idx="1"/>
          </p:nvPr>
        </p:nvPicPr>
        <p:blipFill rotWithShape="1">
          <a:blip r:embed="rId2"/>
          <a:srcRect l="20545" t="19449" r="21580" b="10703"/>
          <a:stretch/>
        </p:blipFill>
        <p:spPr>
          <a:xfrm rot="16200000">
            <a:off x="6524148" y="1190145"/>
            <a:ext cx="6751993" cy="4583713"/>
          </a:xfrm>
          <a:prstGeom prst="rect">
            <a:avLst/>
          </a:prstGeom>
        </p:spPr>
      </p:pic>
      <p:sp>
        <p:nvSpPr>
          <p:cNvPr id="6" name="TextBox 5">
            <a:extLst>
              <a:ext uri="{FF2B5EF4-FFF2-40B4-BE49-F238E27FC236}">
                <a16:creationId xmlns:a16="http://schemas.microsoft.com/office/drawing/2014/main" id="{5F7074AF-31C4-69B7-5EB3-A002108DDD87}"/>
              </a:ext>
            </a:extLst>
          </p:cNvPr>
          <p:cNvSpPr txBox="1"/>
          <p:nvPr/>
        </p:nvSpPr>
        <p:spPr>
          <a:xfrm>
            <a:off x="98946" y="106004"/>
            <a:ext cx="7229901" cy="7017306"/>
          </a:xfrm>
          <a:prstGeom prst="rect">
            <a:avLst/>
          </a:prstGeom>
          <a:solidFill>
            <a:schemeClr val="accent5">
              <a:lumMod val="40000"/>
              <a:lumOff val="60000"/>
            </a:schemeClr>
          </a:solidFill>
        </p:spPr>
        <p:txBody>
          <a:bodyPr wrap="square">
            <a:spAutoFit/>
          </a:bodyPr>
          <a:lstStyle/>
          <a:p>
            <a:pPr algn="r"/>
            <a:r>
              <a:rPr lang="en-US" sz="1800" kern="1200" dirty="0" err="1">
                <a:latin typeface="+mj-lt"/>
                <a:ea typeface="+mj-ea"/>
                <a:cs typeface="+mj-cs"/>
              </a:rPr>
              <a:t>ஆசியுரை</a:t>
            </a:r>
            <a:br>
              <a:rPr lang="en-US" sz="1800" kern="1200" dirty="0">
                <a:latin typeface="+mj-lt"/>
                <a:ea typeface="+mj-ea"/>
                <a:cs typeface="+mj-cs"/>
              </a:rPr>
            </a:br>
            <a:r>
              <a:rPr lang="en-US" sz="1800" kern="1200" dirty="0" err="1">
                <a:latin typeface="+mj-lt"/>
                <a:ea typeface="+mj-ea"/>
                <a:cs typeface="+mj-cs"/>
              </a:rPr>
              <a:t>மேதகு</a:t>
            </a:r>
            <a:r>
              <a:rPr lang="en-US" sz="1800" kern="1200" dirty="0">
                <a:latin typeface="+mj-lt"/>
                <a:ea typeface="+mj-ea"/>
                <a:cs typeface="+mj-cs"/>
              </a:rPr>
              <a:t> </a:t>
            </a:r>
            <a:r>
              <a:rPr lang="en-US" sz="1800" kern="1200" dirty="0" err="1">
                <a:latin typeface="+mj-lt"/>
                <a:ea typeface="+mj-ea"/>
                <a:cs typeface="+mj-cs"/>
              </a:rPr>
              <a:t>இரா.யோசேப்பு</a:t>
            </a:r>
            <a:r>
              <a:rPr lang="en-US" sz="1800" kern="1200" dirty="0">
                <a:latin typeface="+mj-lt"/>
                <a:ea typeface="+mj-ea"/>
                <a:cs typeface="+mj-cs"/>
              </a:rPr>
              <a:t> </a:t>
            </a:r>
            <a:r>
              <a:rPr lang="en-US" sz="1800" kern="1200" dirty="0" err="1">
                <a:latin typeface="+mj-lt"/>
                <a:ea typeface="+mj-ea"/>
                <a:cs typeface="+mj-cs"/>
              </a:rPr>
              <a:t>ஆண்டகை</a:t>
            </a:r>
            <a:r>
              <a:rPr lang="en-US" sz="1800" kern="1200" dirty="0">
                <a:latin typeface="+mj-lt"/>
                <a:ea typeface="+mj-ea"/>
                <a:cs typeface="+mj-cs"/>
              </a:rPr>
              <a:t> </a:t>
            </a:r>
            <a:r>
              <a:rPr lang="en-US" sz="1800" kern="1200" dirty="0" err="1">
                <a:latin typeface="+mj-lt"/>
                <a:ea typeface="+mj-ea"/>
                <a:cs typeface="+mj-cs"/>
              </a:rPr>
              <a:t>மன்னார்</a:t>
            </a:r>
            <a:r>
              <a:rPr lang="en-US" sz="1800" kern="1200" dirty="0">
                <a:latin typeface="+mj-lt"/>
                <a:ea typeface="+mj-ea"/>
                <a:cs typeface="+mj-cs"/>
              </a:rPr>
              <a:t> </a:t>
            </a:r>
            <a:r>
              <a:rPr lang="en-US" sz="1800" kern="1200" dirty="0" err="1">
                <a:latin typeface="+mj-lt"/>
                <a:ea typeface="+mj-ea"/>
                <a:cs typeface="+mj-cs"/>
              </a:rPr>
              <a:t>ஆயர்</a:t>
            </a:r>
            <a:br>
              <a:rPr lang="en-US" sz="1800" kern="1200" dirty="0">
                <a:latin typeface="+mj-lt"/>
                <a:ea typeface="+mj-ea"/>
                <a:cs typeface="+mj-cs"/>
              </a:rPr>
            </a:br>
            <a:br>
              <a:rPr lang="en-US" sz="1800" kern="1200" dirty="0">
                <a:latin typeface="+mj-lt"/>
                <a:ea typeface="+mj-ea"/>
                <a:cs typeface="+mj-cs"/>
              </a:rPr>
            </a:br>
            <a:r>
              <a:rPr lang="en-US" sz="1800" kern="1200" dirty="0" err="1">
                <a:latin typeface="+mj-lt"/>
                <a:ea typeface="+mj-ea"/>
                <a:cs typeface="+mj-cs"/>
              </a:rPr>
              <a:t>அணிந்துரை</a:t>
            </a:r>
            <a:br>
              <a:rPr lang="en-US" sz="1800" kern="1200" dirty="0">
                <a:latin typeface="+mj-lt"/>
                <a:ea typeface="+mj-ea"/>
                <a:cs typeface="+mj-cs"/>
              </a:rPr>
            </a:br>
            <a:r>
              <a:rPr lang="en-US" sz="1800" kern="1200" dirty="0" err="1">
                <a:latin typeface="+mj-lt"/>
                <a:ea typeface="+mj-ea"/>
                <a:cs typeface="+mj-cs"/>
              </a:rPr>
              <a:t>பேராசிரியர்</a:t>
            </a:r>
            <a:r>
              <a:rPr lang="en-US" sz="1800" kern="1200" dirty="0">
                <a:latin typeface="+mj-lt"/>
                <a:ea typeface="+mj-ea"/>
                <a:cs typeface="+mj-cs"/>
              </a:rPr>
              <a:t> </a:t>
            </a:r>
            <a:r>
              <a:rPr lang="en-US" sz="1800" kern="1200" dirty="0" err="1">
                <a:latin typeface="+mj-lt"/>
                <a:ea typeface="+mj-ea"/>
                <a:cs typeface="+mj-cs"/>
              </a:rPr>
              <a:t>அ.சண்முகதாஸ்</a:t>
            </a:r>
            <a:br>
              <a:rPr lang="en-US" sz="1800" kern="1200" dirty="0">
                <a:latin typeface="+mj-lt"/>
                <a:ea typeface="+mj-ea"/>
                <a:cs typeface="+mj-cs"/>
              </a:rPr>
            </a:br>
            <a:br>
              <a:rPr lang="en-US" sz="1800" kern="1200" dirty="0">
                <a:latin typeface="+mj-lt"/>
                <a:ea typeface="+mj-ea"/>
                <a:cs typeface="+mj-cs"/>
              </a:rPr>
            </a:br>
            <a:r>
              <a:rPr lang="en-US" sz="1800" kern="1200" dirty="0" err="1">
                <a:latin typeface="+mj-lt"/>
                <a:ea typeface="+mj-ea"/>
                <a:cs typeface="+mj-cs"/>
              </a:rPr>
              <a:t>கருத்துரை</a:t>
            </a:r>
            <a:br>
              <a:rPr lang="en-US" sz="1800" kern="1200" dirty="0">
                <a:latin typeface="+mj-lt"/>
                <a:ea typeface="+mj-ea"/>
                <a:cs typeface="+mj-cs"/>
              </a:rPr>
            </a:br>
            <a:r>
              <a:rPr lang="en-US" sz="1800" kern="1200" dirty="0" err="1">
                <a:latin typeface="+mj-lt"/>
                <a:ea typeface="+mj-ea"/>
                <a:cs typeface="+mj-cs"/>
              </a:rPr>
              <a:t>தமிழ்நேசன்</a:t>
            </a:r>
            <a:r>
              <a:rPr lang="en-US" sz="1800" kern="1200" dirty="0">
                <a:latin typeface="+mj-lt"/>
                <a:ea typeface="+mj-ea"/>
                <a:cs typeface="+mj-cs"/>
              </a:rPr>
              <a:t> </a:t>
            </a:r>
            <a:r>
              <a:rPr lang="en-US" sz="1800" kern="1200" dirty="0" err="1">
                <a:latin typeface="+mj-lt"/>
                <a:ea typeface="+mj-ea"/>
                <a:cs typeface="+mj-cs"/>
              </a:rPr>
              <a:t>அடிகளார்</a:t>
            </a:r>
            <a:br>
              <a:rPr lang="en-US" sz="1800" kern="1200" dirty="0">
                <a:latin typeface="+mj-lt"/>
                <a:ea typeface="+mj-ea"/>
                <a:cs typeface="+mj-cs"/>
              </a:rPr>
            </a:br>
            <a:r>
              <a:rPr lang="en-US" sz="1800" kern="1200" dirty="0">
                <a:latin typeface="+mj-lt"/>
                <a:ea typeface="+mj-ea"/>
                <a:cs typeface="+mj-cs"/>
              </a:rPr>
              <a:t>2007ல் </a:t>
            </a:r>
            <a:r>
              <a:rPr lang="en-US" sz="1800" kern="1200" dirty="0" err="1">
                <a:latin typeface="+mj-lt"/>
                <a:ea typeface="+mj-ea"/>
                <a:cs typeface="+mj-cs"/>
              </a:rPr>
              <a:t>வெளியீடு</a:t>
            </a:r>
            <a:r>
              <a:rPr lang="en-US" sz="1800" kern="1200" dirty="0">
                <a:latin typeface="+mj-lt"/>
                <a:ea typeface="+mj-ea"/>
                <a:cs typeface="+mj-cs"/>
              </a:rPr>
              <a:t> </a:t>
            </a:r>
            <a:r>
              <a:rPr lang="en-US" sz="1800" kern="1200" dirty="0" err="1">
                <a:latin typeface="+mj-lt"/>
                <a:ea typeface="+mj-ea"/>
                <a:cs typeface="+mj-cs"/>
              </a:rPr>
              <a:t>செய்யப்பட்டது</a:t>
            </a:r>
            <a:r>
              <a:rPr lang="en-US" sz="1800" kern="1200" dirty="0">
                <a:latin typeface="+mj-lt"/>
                <a:ea typeface="+mj-ea"/>
                <a:cs typeface="+mj-cs"/>
              </a:rPr>
              <a:t>. </a:t>
            </a:r>
            <a:br>
              <a:rPr lang="en-US" sz="1800" kern="1200" dirty="0">
                <a:latin typeface="+mj-lt"/>
                <a:ea typeface="+mj-ea"/>
                <a:cs typeface="+mj-cs"/>
              </a:rPr>
            </a:br>
            <a:br>
              <a:rPr lang="en-US" sz="1800" kern="1200" dirty="0">
                <a:latin typeface="+mj-lt"/>
                <a:ea typeface="+mj-ea"/>
                <a:cs typeface="+mj-cs"/>
              </a:rPr>
            </a:br>
            <a:r>
              <a:rPr lang="en-US" sz="1800" dirty="0" err="1"/>
              <a:t>வாழ்த்துரை</a:t>
            </a:r>
            <a:br>
              <a:rPr lang="en-US" sz="1800" dirty="0"/>
            </a:br>
            <a:r>
              <a:rPr lang="en-US" sz="1800" dirty="0" err="1"/>
              <a:t>டேவிற்</a:t>
            </a:r>
            <a:r>
              <a:rPr lang="en-US" sz="1800" dirty="0"/>
              <a:t> </a:t>
            </a:r>
            <a:r>
              <a:rPr lang="en-US" sz="1800" dirty="0" err="1"/>
              <a:t>வி</a:t>
            </a:r>
            <a:r>
              <a:rPr lang="en-US" sz="1800" dirty="0"/>
              <a:t>. </a:t>
            </a:r>
            <a:r>
              <a:rPr lang="en-US" sz="1800" dirty="0" err="1"/>
              <a:t>பற்றிக்</a:t>
            </a:r>
            <a:r>
              <a:rPr lang="en-US" sz="1800" dirty="0"/>
              <a:t>, </a:t>
            </a:r>
            <a:r>
              <a:rPr lang="en-US" sz="1800" dirty="0" err="1"/>
              <a:t>அ.ம.தி</a:t>
            </a:r>
            <a:r>
              <a:rPr lang="en-US" sz="1800" dirty="0"/>
              <a:t>. </a:t>
            </a:r>
            <a:r>
              <a:rPr lang="en-US" sz="1800" dirty="0" err="1"/>
              <a:t>தலைமைச்</a:t>
            </a:r>
            <a:r>
              <a:rPr lang="en-US" sz="1800" dirty="0"/>
              <a:t> </a:t>
            </a:r>
            <a:r>
              <a:rPr lang="en-US" sz="1800" dirty="0" err="1"/>
              <a:t>செயலர்</a:t>
            </a:r>
            <a:r>
              <a:rPr lang="en-US" sz="1800" dirty="0"/>
              <a:t> </a:t>
            </a:r>
            <a:r>
              <a:rPr lang="en-US" sz="1800" dirty="0" err="1"/>
              <a:t>மன்னார்</a:t>
            </a:r>
            <a:r>
              <a:rPr lang="en-US" sz="1800" dirty="0"/>
              <a:t> </a:t>
            </a:r>
            <a:r>
              <a:rPr lang="en-US" sz="1800" dirty="0" err="1"/>
              <a:t>மறைமாவட்டம்</a:t>
            </a:r>
            <a:br>
              <a:rPr lang="en-US" sz="1800" dirty="0"/>
            </a:br>
            <a:br>
              <a:rPr lang="en-US" sz="1800" dirty="0"/>
            </a:br>
            <a:r>
              <a:rPr lang="en-US" sz="1800" kern="1200" dirty="0" err="1">
                <a:latin typeface="+mj-lt"/>
                <a:ea typeface="+mj-ea"/>
                <a:cs typeface="+mj-cs"/>
              </a:rPr>
              <a:t>நூலாசிரியர்</a:t>
            </a:r>
            <a:r>
              <a:rPr lang="en-US" sz="1800" kern="1200" dirty="0">
                <a:latin typeface="+mj-lt"/>
                <a:ea typeface="+mj-ea"/>
                <a:cs typeface="+mj-cs"/>
              </a:rPr>
              <a:t>: </a:t>
            </a:r>
            <a:r>
              <a:rPr lang="en-US" sz="1800" kern="1200" dirty="0" err="1">
                <a:latin typeface="+mj-lt"/>
                <a:ea typeface="+mj-ea"/>
                <a:cs typeface="+mj-cs"/>
              </a:rPr>
              <a:t>செபமாலை</a:t>
            </a:r>
            <a:r>
              <a:rPr lang="en-US" sz="1800" kern="1200" dirty="0">
                <a:latin typeface="+mj-lt"/>
                <a:ea typeface="+mj-ea"/>
                <a:cs typeface="+mj-cs"/>
              </a:rPr>
              <a:t> </a:t>
            </a:r>
            <a:r>
              <a:rPr lang="en-US" sz="1800" kern="1200" dirty="0" err="1">
                <a:latin typeface="+mj-lt"/>
                <a:ea typeface="+mj-ea"/>
                <a:cs typeface="+mj-cs"/>
              </a:rPr>
              <a:t>அன்புராசா</a:t>
            </a:r>
            <a:r>
              <a:rPr lang="en-US" sz="1800" kern="1200" dirty="0">
                <a:latin typeface="+mj-lt"/>
                <a:ea typeface="+mj-ea"/>
                <a:cs typeface="+mj-cs"/>
              </a:rPr>
              <a:t> </a:t>
            </a:r>
            <a:r>
              <a:rPr lang="en-US" sz="1800" kern="1200" dirty="0" err="1">
                <a:latin typeface="+mj-lt"/>
                <a:ea typeface="+mj-ea"/>
                <a:cs typeface="+mj-cs"/>
              </a:rPr>
              <a:t>அடிகளார்</a:t>
            </a:r>
            <a:br>
              <a:rPr lang="en-US" sz="1800" kern="1200" dirty="0">
                <a:latin typeface="+mj-lt"/>
                <a:ea typeface="+mj-ea"/>
                <a:cs typeface="+mj-cs"/>
              </a:rPr>
            </a:br>
            <a:br>
              <a:rPr lang="en-US" sz="1800" kern="1200" dirty="0">
                <a:latin typeface="+mj-lt"/>
                <a:ea typeface="+mj-ea"/>
                <a:cs typeface="+mj-cs"/>
              </a:rPr>
            </a:br>
            <a:br>
              <a:rPr lang="en-US" sz="1800" kern="1200" dirty="0">
                <a:latin typeface="+mj-lt"/>
                <a:ea typeface="+mj-ea"/>
                <a:cs typeface="+mj-cs"/>
              </a:rPr>
            </a:br>
            <a:r>
              <a:rPr lang="en-US" sz="1800" kern="1200" dirty="0">
                <a:latin typeface="+mj-lt"/>
                <a:ea typeface="+mj-ea"/>
                <a:cs typeface="+mj-cs"/>
              </a:rPr>
              <a:t>78 </a:t>
            </a:r>
            <a:r>
              <a:rPr lang="en-US" sz="1800" kern="1200" dirty="0" err="1">
                <a:latin typeface="+mj-lt"/>
                <a:ea typeface="+mj-ea"/>
                <a:cs typeface="+mj-cs"/>
              </a:rPr>
              <a:t>கிராமங்களில்</a:t>
            </a:r>
            <a:r>
              <a:rPr lang="en-US" sz="1800" kern="1200" dirty="0">
                <a:latin typeface="+mj-lt"/>
                <a:ea typeface="+mj-ea"/>
                <a:cs typeface="+mj-cs"/>
              </a:rPr>
              <a:t> </a:t>
            </a:r>
            <a:r>
              <a:rPr lang="en-US" sz="1800" kern="1200" dirty="0" err="1">
                <a:latin typeface="+mj-lt"/>
                <a:ea typeface="+mj-ea"/>
                <a:cs typeface="+mj-cs"/>
              </a:rPr>
              <a:t>நாடங்கள்</a:t>
            </a:r>
            <a:r>
              <a:rPr lang="en-US" sz="1800" kern="1200" dirty="0">
                <a:latin typeface="+mj-lt"/>
                <a:ea typeface="+mj-ea"/>
                <a:cs typeface="+mj-cs"/>
              </a:rPr>
              <a:t> </a:t>
            </a:r>
            <a:r>
              <a:rPr lang="en-US" sz="1800" kern="1200" dirty="0" err="1">
                <a:latin typeface="+mj-lt"/>
                <a:ea typeface="+mj-ea"/>
                <a:cs typeface="+mj-cs"/>
              </a:rPr>
              <a:t>மேடையேற்றப்பட்டதற்கான</a:t>
            </a:r>
            <a:r>
              <a:rPr lang="en-US" sz="1800" kern="1200" dirty="0">
                <a:latin typeface="+mj-lt"/>
                <a:ea typeface="+mj-ea"/>
                <a:cs typeface="+mj-cs"/>
              </a:rPr>
              <a:t> </a:t>
            </a:r>
            <a:r>
              <a:rPr lang="en-US" sz="1800" kern="1200" dirty="0" err="1">
                <a:latin typeface="+mj-lt"/>
                <a:ea typeface="+mj-ea"/>
                <a:cs typeface="+mj-cs"/>
              </a:rPr>
              <a:t>பட்டியல்</a:t>
            </a:r>
            <a:r>
              <a:rPr lang="en-US" sz="1800" kern="1200" dirty="0">
                <a:latin typeface="+mj-lt"/>
                <a:ea typeface="+mj-ea"/>
                <a:cs typeface="+mj-cs"/>
              </a:rPr>
              <a:t> </a:t>
            </a:r>
            <a:r>
              <a:rPr lang="en-US" sz="1800" kern="1200" dirty="0" err="1">
                <a:latin typeface="+mj-lt"/>
                <a:ea typeface="+mj-ea"/>
                <a:cs typeface="+mj-cs"/>
              </a:rPr>
              <a:t>இணைக்கப்பட்டுள்ளது</a:t>
            </a:r>
            <a:r>
              <a:rPr lang="en-US" sz="1800" kern="1200" dirty="0">
                <a:latin typeface="+mj-lt"/>
                <a:ea typeface="+mj-ea"/>
                <a:cs typeface="+mj-cs"/>
              </a:rPr>
              <a:t>.</a:t>
            </a:r>
            <a:br>
              <a:rPr lang="en-US" sz="1800" kern="1200" dirty="0">
                <a:latin typeface="+mj-lt"/>
                <a:ea typeface="+mj-ea"/>
                <a:cs typeface="+mj-cs"/>
              </a:rPr>
            </a:br>
            <a:br>
              <a:rPr lang="en-US" sz="1800" kern="1200" dirty="0">
                <a:latin typeface="+mj-lt"/>
                <a:ea typeface="+mj-ea"/>
                <a:cs typeface="+mj-cs"/>
              </a:rPr>
            </a:br>
            <a:r>
              <a:rPr lang="en-US" sz="1800" kern="1200" dirty="0">
                <a:latin typeface="+mj-lt"/>
                <a:ea typeface="+mj-ea"/>
                <a:cs typeface="+mj-cs"/>
              </a:rPr>
              <a:t>275 </a:t>
            </a:r>
            <a:r>
              <a:rPr lang="en-US" sz="1800" kern="1200" dirty="0" err="1">
                <a:latin typeface="+mj-lt"/>
                <a:ea typeface="+mj-ea"/>
                <a:cs typeface="+mj-cs"/>
              </a:rPr>
              <a:t>பக்கங்கள்</a:t>
            </a:r>
            <a:endParaRPr lang="en-US" sz="1800" kern="1200" dirty="0">
              <a:latin typeface="+mj-lt"/>
              <a:ea typeface="+mj-ea"/>
              <a:cs typeface="+mj-cs"/>
            </a:endParaRPr>
          </a:p>
          <a:p>
            <a:pPr algn="r"/>
            <a:r>
              <a:rPr lang="en-US" b="1" dirty="0">
                <a:solidFill>
                  <a:srgbClr val="C00000"/>
                </a:solidFill>
                <a:latin typeface="+mj-lt"/>
                <a:ea typeface="+mj-ea"/>
                <a:cs typeface="+mj-cs"/>
              </a:rPr>
              <a:t>முருங்கன்</a:t>
            </a:r>
          </a:p>
          <a:p>
            <a:pPr algn="r"/>
            <a:r>
              <a:rPr lang="en-US" b="1" dirty="0" err="1">
                <a:solidFill>
                  <a:srgbClr val="C00000"/>
                </a:solidFill>
                <a:latin typeface="+mj-lt"/>
                <a:ea typeface="+mj-ea"/>
                <a:cs typeface="+mj-cs"/>
              </a:rPr>
              <a:t>செபமாலை</a:t>
            </a:r>
            <a:r>
              <a:rPr lang="en-US" b="1" dirty="0">
                <a:solidFill>
                  <a:srgbClr val="C00000"/>
                </a:solidFill>
                <a:latin typeface="+mj-lt"/>
                <a:ea typeface="+mj-ea"/>
                <a:cs typeface="+mj-cs"/>
              </a:rPr>
              <a:t> </a:t>
            </a:r>
            <a:r>
              <a:rPr lang="en-US" b="1" dirty="0" err="1">
                <a:solidFill>
                  <a:srgbClr val="C00000"/>
                </a:solidFill>
                <a:latin typeface="+mj-lt"/>
                <a:ea typeface="+mj-ea"/>
                <a:cs typeface="+mj-cs"/>
              </a:rPr>
              <a:t>குழந்தை</a:t>
            </a:r>
            <a:r>
              <a:rPr lang="en-US" b="1" dirty="0">
                <a:solidFill>
                  <a:srgbClr val="C00000"/>
                </a:solidFill>
                <a:latin typeface="+mj-lt"/>
                <a:ea typeface="+mj-ea"/>
                <a:cs typeface="+mj-cs"/>
              </a:rPr>
              <a:t> </a:t>
            </a:r>
            <a:r>
              <a:rPr lang="en-US" b="1" dirty="0" err="1">
                <a:solidFill>
                  <a:srgbClr val="C00000"/>
                </a:solidFill>
                <a:latin typeface="+mj-lt"/>
                <a:ea typeface="+mj-ea"/>
                <a:cs typeface="+mj-cs"/>
              </a:rPr>
              <a:t>அண்ணாவியாரின்</a:t>
            </a:r>
            <a:r>
              <a:rPr lang="en-US" b="1" dirty="0">
                <a:solidFill>
                  <a:srgbClr val="C00000"/>
                </a:solidFill>
                <a:latin typeface="+mj-lt"/>
                <a:ea typeface="+mj-ea"/>
                <a:cs typeface="+mj-cs"/>
              </a:rPr>
              <a:t> </a:t>
            </a:r>
            <a:r>
              <a:rPr lang="en-US" b="1" dirty="0" err="1">
                <a:solidFill>
                  <a:srgbClr val="C00000"/>
                </a:solidFill>
                <a:latin typeface="+mj-lt"/>
                <a:ea typeface="+mj-ea"/>
                <a:cs typeface="+mj-cs"/>
              </a:rPr>
              <a:t>புதல்வன்</a:t>
            </a:r>
            <a:br>
              <a:rPr lang="en-US" sz="1800" kern="1200" dirty="0">
                <a:latin typeface="+mj-lt"/>
                <a:ea typeface="+mj-ea"/>
                <a:cs typeface="+mj-cs"/>
              </a:rPr>
            </a:br>
            <a:r>
              <a:rPr lang="en-US" sz="1800" kern="1200" dirty="0">
                <a:latin typeface="+mj-lt"/>
                <a:ea typeface="+mj-ea"/>
                <a:cs typeface="+mj-cs"/>
              </a:rPr>
              <a:t> </a:t>
            </a:r>
            <a:br>
              <a:rPr lang="en-US" sz="1800" kern="1200" dirty="0">
                <a:latin typeface="+mj-lt"/>
                <a:ea typeface="+mj-ea"/>
                <a:cs typeface="+mj-cs"/>
              </a:rPr>
            </a:br>
            <a:endParaRPr lang="en-CA" dirty="0"/>
          </a:p>
        </p:txBody>
      </p:sp>
    </p:spTree>
    <p:extLst>
      <p:ext uri="{BB962C8B-B14F-4D97-AF65-F5344CB8AC3E}">
        <p14:creationId xmlns:p14="http://schemas.microsoft.com/office/powerpoint/2010/main" val="32120182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D74CF-C214-D93A-3F04-9B0F7E9B945E}"/>
              </a:ext>
            </a:extLst>
          </p:cNvPr>
          <p:cNvSpPr>
            <a:spLocks noGrp="1"/>
          </p:cNvSpPr>
          <p:nvPr>
            <p:ph type="title"/>
          </p:nvPr>
        </p:nvSpPr>
        <p:spPr>
          <a:solidFill>
            <a:schemeClr val="accent5">
              <a:lumMod val="40000"/>
              <a:lumOff val="60000"/>
            </a:schemeClr>
          </a:solidFill>
        </p:spPr>
        <p:txBody>
          <a:bodyPr/>
          <a:lstStyle/>
          <a:p>
            <a:r>
              <a:rPr lang="en-CA"/>
              <a:t>நூலின் உள்ளடக்கம்</a:t>
            </a:r>
          </a:p>
        </p:txBody>
      </p:sp>
      <p:sp>
        <p:nvSpPr>
          <p:cNvPr id="3" name="Content Placeholder 2">
            <a:extLst>
              <a:ext uri="{FF2B5EF4-FFF2-40B4-BE49-F238E27FC236}">
                <a16:creationId xmlns:a16="http://schemas.microsoft.com/office/drawing/2014/main" id="{4A839D0F-CBFF-0175-41EC-83F0CB5E1E29}"/>
              </a:ext>
            </a:extLst>
          </p:cNvPr>
          <p:cNvSpPr>
            <a:spLocks noGrp="1"/>
          </p:cNvSpPr>
          <p:nvPr>
            <p:ph idx="1"/>
          </p:nvPr>
        </p:nvSpPr>
        <p:spPr>
          <a:xfrm>
            <a:off x="838200" y="1690688"/>
            <a:ext cx="10515600" cy="4486275"/>
          </a:xfrm>
          <a:solidFill>
            <a:schemeClr val="accent5">
              <a:lumMod val="40000"/>
              <a:lumOff val="60000"/>
            </a:schemeClr>
          </a:solidFill>
        </p:spPr>
        <p:txBody>
          <a:bodyPr>
            <a:normAutofit fontScale="70000" lnSpcReduction="20000"/>
          </a:bodyPr>
          <a:lstStyle/>
          <a:p>
            <a:endParaRPr lang="en-CA"/>
          </a:p>
          <a:p>
            <a:r>
              <a:rPr lang="en-CA"/>
              <a:t>மன்னார் மாதோட்டம் பற்றிய அறிமுகம்</a:t>
            </a:r>
          </a:p>
          <a:p>
            <a:endParaRPr lang="en-CA"/>
          </a:p>
          <a:p>
            <a:r>
              <a:rPr lang="en-CA"/>
              <a:t>மன்னார் மாதோட்ட புலவர்களும், நாடக மரபுகளும்</a:t>
            </a:r>
          </a:p>
          <a:p>
            <a:endParaRPr lang="en-CA"/>
          </a:p>
          <a:p>
            <a:r>
              <a:rPr lang="en-CA"/>
              <a:t>மன்னார் மாதோட்டக் கத்தோலிக்க நாடக அமைப்பு</a:t>
            </a:r>
          </a:p>
          <a:p>
            <a:pPr marL="0" indent="0">
              <a:buNone/>
            </a:pPr>
            <a:endParaRPr lang="en-CA"/>
          </a:p>
          <a:p>
            <a:r>
              <a:rPr lang="en-CA"/>
              <a:t>மன்னார் மாதோட்ட நாடகப் பாடுபொருளும், மூலங்களம், நாடக வகைகளும்.</a:t>
            </a:r>
          </a:p>
          <a:p>
            <a:pPr marL="0" indent="0">
              <a:buNone/>
            </a:pPr>
            <a:endParaRPr lang="en-CA"/>
          </a:p>
          <a:p>
            <a:r>
              <a:rPr lang="en-CA"/>
              <a:t>நாடகங்களின் வகைகள்</a:t>
            </a:r>
          </a:p>
          <a:p>
            <a:endParaRPr lang="en-CA"/>
          </a:p>
          <a:p>
            <a:pPr marL="0" indent="0">
              <a:buNone/>
            </a:pPr>
            <a:r>
              <a:rPr lang="en-CA"/>
              <a:t>		</a:t>
            </a:r>
          </a:p>
          <a:p>
            <a:pPr marL="0" indent="0">
              <a:buNone/>
            </a:pPr>
            <a:endParaRPr lang="en-CA"/>
          </a:p>
        </p:txBody>
      </p:sp>
    </p:spTree>
    <p:extLst>
      <p:ext uri="{BB962C8B-B14F-4D97-AF65-F5344CB8AC3E}">
        <p14:creationId xmlns:p14="http://schemas.microsoft.com/office/powerpoint/2010/main" val="5314954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51" name="Rectangle 6150">
            <a:extLst>
              <a:ext uri="{FF2B5EF4-FFF2-40B4-BE49-F238E27FC236}">
                <a16:creationId xmlns:a16="http://schemas.microsoft.com/office/drawing/2014/main" id="{91489AF2-1C89-4FEA-AD95-4327E0D8D4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a:extLst>
              <a:ext uri="{FF2B5EF4-FFF2-40B4-BE49-F238E27FC236}">
                <a16:creationId xmlns:a16="http://schemas.microsoft.com/office/drawing/2014/main" id="{D45F6843-5A5E-A00D-2FE7-4E6FC5A2B0B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88578" y="302274"/>
            <a:ext cx="3994465" cy="5825257"/>
          </a:xfrm>
          <a:prstGeom prst="rect">
            <a:avLst/>
          </a:prstGeom>
          <a:noFill/>
          <a:extLst>
            <a:ext uri="{909E8E84-426E-40DD-AFC4-6F175D3DCCD1}">
              <a14:hiddenFill xmlns:a14="http://schemas.microsoft.com/office/drawing/2010/main">
                <a:solidFill>
                  <a:srgbClr val="FFFFFF"/>
                </a:solidFill>
              </a14:hiddenFill>
            </a:ext>
          </a:extLst>
        </p:spPr>
      </p:pic>
      <p:sp>
        <p:nvSpPr>
          <p:cNvPr id="6153" name="Rectangle 6152">
            <a:extLst>
              <a:ext uri="{FF2B5EF4-FFF2-40B4-BE49-F238E27FC236}">
                <a16:creationId xmlns:a16="http://schemas.microsoft.com/office/drawing/2014/main" id="{22BA45BF-8993-4AE1-9B3A-95ACDBA6BE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48300" y="0"/>
            <a:ext cx="6743700" cy="6858000"/>
          </a:xfrm>
          <a:prstGeom prst="rect">
            <a:avLst/>
          </a:prstGeom>
          <a:solidFill>
            <a:schemeClr val="tx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2" name="Title 1">
            <a:extLst>
              <a:ext uri="{FF2B5EF4-FFF2-40B4-BE49-F238E27FC236}">
                <a16:creationId xmlns:a16="http://schemas.microsoft.com/office/drawing/2014/main" id="{0294AB6A-9EA1-4953-4C7A-22205FAD1998}"/>
              </a:ext>
            </a:extLst>
          </p:cNvPr>
          <p:cNvSpPr>
            <a:spLocks noGrp="1"/>
          </p:cNvSpPr>
          <p:nvPr>
            <p:ph type="title"/>
          </p:nvPr>
        </p:nvSpPr>
        <p:spPr>
          <a:xfrm>
            <a:off x="5591175" y="1259958"/>
            <a:ext cx="6296025" cy="4283592"/>
          </a:xfrm>
        </p:spPr>
        <p:txBody>
          <a:bodyPr vert="horz" lIns="91440" tIns="45720" rIns="91440" bIns="45720" rtlCol="0" anchor="b">
            <a:normAutofit fontScale="90000"/>
          </a:bodyPr>
          <a:lstStyle/>
          <a:p>
            <a:pPr algn="ctr"/>
            <a:r>
              <a:rPr lang="en-US" sz="3200" kern="1200">
                <a:solidFill>
                  <a:schemeClr val="bg1">
                    <a:alpha val="60000"/>
                  </a:schemeClr>
                </a:solidFill>
                <a:latin typeface="+mj-lt"/>
                <a:ea typeface="+mj-ea"/>
                <a:cs typeface="+mj-cs"/>
              </a:rPr>
              <a:t>வாசகப்பா, நாடகப் பாட்டுக்கள்</a:t>
            </a:r>
            <a:br>
              <a:rPr lang="en-US" sz="3200" kern="1200">
                <a:solidFill>
                  <a:schemeClr val="bg1">
                    <a:alpha val="60000"/>
                  </a:schemeClr>
                </a:solidFill>
                <a:latin typeface="+mj-lt"/>
                <a:ea typeface="+mj-ea"/>
                <a:cs typeface="+mj-cs"/>
              </a:rPr>
            </a:br>
            <a:r>
              <a:rPr lang="en-US" sz="3200" kern="1200">
                <a:solidFill>
                  <a:schemeClr val="bg1">
                    <a:alpha val="60000"/>
                  </a:schemeClr>
                </a:solidFill>
                <a:latin typeface="+mj-lt"/>
                <a:ea typeface="+mj-ea"/>
                <a:cs typeface="+mj-cs"/>
              </a:rPr>
              <a:t>பதிப்பு:  அருட்தந்தை அன்புராசா</a:t>
            </a:r>
            <a:br>
              <a:rPr lang="en-US" sz="3200" kern="1200">
                <a:solidFill>
                  <a:schemeClr val="bg1">
                    <a:alpha val="60000"/>
                  </a:schemeClr>
                </a:solidFill>
                <a:latin typeface="+mj-lt"/>
                <a:ea typeface="+mj-ea"/>
                <a:cs typeface="+mj-cs"/>
              </a:rPr>
            </a:br>
            <a:r>
              <a:rPr lang="en-US" sz="3200" kern="1200">
                <a:solidFill>
                  <a:schemeClr val="bg1">
                    <a:alpha val="60000"/>
                  </a:schemeClr>
                </a:solidFill>
                <a:latin typeface="+mj-lt"/>
                <a:ea typeface="+mj-ea"/>
                <a:cs typeface="+mj-cs"/>
              </a:rPr>
              <a:t>2019</a:t>
            </a:r>
            <a:br>
              <a:rPr lang="en-US" sz="3200" kern="1200">
                <a:solidFill>
                  <a:schemeClr val="bg1">
                    <a:alpha val="60000"/>
                  </a:schemeClr>
                </a:solidFill>
                <a:latin typeface="+mj-lt"/>
                <a:ea typeface="+mj-ea"/>
                <a:cs typeface="+mj-cs"/>
              </a:rPr>
            </a:br>
            <a:br>
              <a:rPr lang="en-US" sz="3200" kern="1200">
                <a:solidFill>
                  <a:schemeClr val="bg1">
                    <a:alpha val="60000"/>
                  </a:schemeClr>
                </a:solidFill>
                <a:latin typeface="+mj-lt"/>
                <a:ea typeface="+mj-ea"/>
                <a:cs typeface="+mj-cs"/>
              </a:rPr>
            </a:br>
            <a:r>
              <a:rPr lang="en-US" sz="3200" kern="1200">
                <a:solidFill>
                  <a:schemeClr val="bg1">
                    <a:alpha val="60000"/>
                  </a:schemeClr>
                </a:solidFill>
                <a:latin typeface="+mj-lt"/>
                <a:ea typeface="+mj-ea"/>
                <a:cs typeface="+mj-cs"/>
              </a:rPr>
              <a:t>மன்னார் பண்பாட்டலுவல்கள் திணைக்களம்</a:t>
            </a:r>
            <a:br>
              <a:rPr lang="en-US" sz="3200" kern="1200">
                <a:solidFill>
                  <a:schemeClr val="bg1">
                    <a:alpha val="60000"/>
                  </a:schemeClr>
                </a:solidFill>
                <a:latin typeface="+mj-lt"/>
                <a:ea typeface="+mj-ea"/>
                <a:cs typeface="+mj-cs"/>
              </a:rPr>
            </a:br>
            <a:endParaRPr lang="en-US" sz="3200" kern="1200">
              <a:solidFill>
                <a:schemeClr val="bg1">
                  <a:alpha val="60000"/>
                </a:schemeClr>
              </a:solidFill>
              <a:latin typeface="+mj-lt"/>
              <a:ea typeface="+mj-ea"/>
              <a:cs typeface="+mj-cs"/>
            </a:endParaRPr>
          </a:p>
        </p:txBody>
      </p:sp>
    </p:spTree>
    <p:extLst>
      <p:ext uri="{BB962C8B-B14F-4D97-AF65-F5344CB8AC3E}">
        <p14:creationId xmlns:p14="http://schemas.microsoft.com/office/powerpoint/2010/main" val="2740465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73CAB-B404-1BF4-AF02-66A30C7B323F}"/>
              </a:ext>
            </a:extLst>
          </p:cNvPr>
          <p:cNvSpPr>
            <a:spLocks noGrp="1"/>
          </p:cNvSpPr>
          <p:nvPr>
            <p:ph type="title"/>
          </p:nvPr>
        </p:nvSpPr>
        <p:spPr>
          <a:xfrm>
            <a:off x="5341920" y="1138036"/>
            <a:ext cx="6221429" cy="776487"/>
          </a:xfrm>
        </p:spPr>
        <p:txBody>
          <a:bodyPr vert="horz" lIns="91440" tIns="45720" rIns="91440" bIns="45720" rtlCol="0" anchor="t">
            <a:normAutofit fontScale="90000"/>
          </a:bodyPr>
          <a:lstStyle/>
          <a:p>
            <a:pPr algn="ctr"/>
            <a:r>
              <a:rPr lang="en-US" sz="3200"/>
              <a:t>ஞானசவுந்தரி நாட்டுக்கூத்து</a:t>
            </a:r>
          </a:p>
        </p:txBody>
      </p:sp>
      <p:pic>
        <p:nvPicPr>
          <p:cNvPr id="7170" name="Picture 2">
            <a:extLst>
              <a:ext uri="{FF2B5EF4-FFF2-40B4-BE49-F238E27FC236}">
                <a16:creationId xmlns:a16="http://schemas.microsoft.com/office/drawing/2014/main" id="{1619457D-2726-E671-C89C-47EB67B3273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130" r="-2" b="8336"/>
          <a:stretch/>
        </p:blipFill>
        <p:spPr bwMode="auto">
          <a:xfrm>
            <a:off x="-1" y="10"/>
            <a:ext cx="5151179" cy="6857990"/>
          </a:xfrm>
          <a:prstGeom prst="rect">
            <a:avLst/>
          </a:prstGeom>
          <a:noFill/>
          <a:extLst>
            <a:ext uri="{909E8E84-426E-40DD-AFC4-6F175D3DCCD1}">
              <a14:hiddenFill xmlns:a14="http://schemas.microsoft.com/office/drawing/2010/main">
                <a:solidFill>
                  <a:srgbClr val="FFFFFF"/>
                </a:solidFill>
              </a14:hiddenFill>
            </a:ext>
          </a:extLst>
        </p:spPr>
      </p:pic>
      <p:cxnSp>
        <p:nvCxnSpPr>
          <p:cNvPr id="7175" name="Straight Connector 7174">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71697"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BD5437B3-4D72-0E7F-9F35-CFEB19854931}"/>
              </a:ext>
            </a:extLst>
          </p:cNvPr>
          <p:cNvSpPr txBox="1"/>
          <p:nvPr/>
        </p:nvSpPr>
        <p:spPr>
          <a:xfrm>
            <a:off x="5868557" y="2551176"/>
            <a:ext cx="5971018" cy="3591207"/>
          </a:xfrm>
          <a:prstGeom prst="rect">
            <a:avLst/>
          </a:prstGeom>
        </p:spPr>
        <p:txBody>
          <a:bodyPr vert="horz" lIns="91440" tIns="45720" rIns="91440" bIns="45720" rtlCol="0">
            <a:normAutofit/>
          </a:bodyPr>
          <a:lstStyle/>
          <a:p>
            <a:pPr indent="-228600">
              <a:lnSpc>
                <a:spcPct val="150000"/>
              </a:lnSpc>
              <a:spcAft>
                <a:spcPts val="600"/>
              </a:spcAft>
              <a:buFont typeface="Arial" panose="020B0604020202020204" pitchFamily="34" charset="0"/>
              <a:buChar char="•"/>
            </a:pPr>
            <a:r>
              <a:rPr lang="en-US" sz="2000" b="1" i="0">
                <a:effectLst/>
              </a:rPr>
              <a:t>ஞானசவுந்தரி நாடகம்(தென்பாங்கு) நாட்டுக்கூத்து </a:t>
            </a:r>
          </a:p>
          <a:p>
            <a:pPr>
              <a:lnSpc>
                <a:spcPct val="150000"/>
              </a:lnSpc>
              <a:spcAft>
                <a:spcPts val="600"/>
              </a:spcAft>
            </a:pPr>
            <a:r>
              <a:rPr lang="en-US" sz="2000" b="1" i="0">
                <a:effectLst/>
              </a:rPr>
              <a:t>சூசைப்பிள்ளை மரிசாற்பிள்ளை</a:t>
            </a:r>
          </a:p>
        </p:txBody>
      </p:sp>
    </p:spTree>
    <p:extLst>
      <p:ext uri="{BB962C8B-B14F-4D97-AF65-F5344CB8AC3E}">
        <p14:creationId xmlns:p14="http://schemas.microsoft.com/office/powerpoint/2010/main" val="30622822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199" name="Rectangle 8198">
            <a:extLst>
              <a:ext uri="{FF2B5EF4-FFF2-40B4-BE49-F238E27FC236}">
                <a16:creationId xmlns:a16="http://schemas.microsoft.com/office/drawing/2014/main" id="{7D9D36D6-2AC5-46A1-A849-4C82D5264A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B47ED5F-BE6D-A0BC-F5DE-3C9F403B5377}"/>
              </a:ext>
            </a:extLst>
          </p:cNvPr>
          <p:cNvSpPr>
            <a:spLocks noGrp="1"/>
          </p:cNvSpPr>
          <p:nvPr>
            <p:ph type="title"/>
          </p:nvPr>
        </p:nvSpPr>
        <p:spPr>
          <a:xfrm>
            <a:off x="5354955" y="552182"/>
            <a:ext cx="5998840" cy="3343135"/>
          </a:xfrm>
          <a:noFill/>
        </p:spPr>
        <p:txBody>
          <a:bodyPr vert="horz" lIns="91440" tIns="45720" rIns="91440" bIns="45720" rtlCol="0" anchor="b">
            <a:normAutofit/>
          </a:bodyPr>
          <a:lstStyle/>
          <a:p>
            <a:endParaRPr lang="en-US" sz="5200"/>
          </a:p>
        </p:txBody>
      </p:sp>
      <p:pic>
        <p:nvPicPr>
          <p:cNvPr id="8194" name="Picture 2">
            <a:extLst>
              <a:ext uri="{FF2B5EF4-FFF2-40B4-BE49-F238E27FC236}">
                <a16:creationId xmlns:a16="http://schemas.microsoft.com/office/drawing/2014/main" id="{3B7987AD-12B9-4DB0-1411-8D2FA74E8B3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 b="10194"/>
          <a:stretch/>
        </p:blipFill>
        <p:spPr bwMode="auto">
          <a:xfrm>
            <a:off x="20" y="10"/>
            <a:ext cx="4992985"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99922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96842-5DD0-210B-6B95-A4097745FC7D}"/>
              </a:ext>
            </a:extLst>
          </p:cNvPr>
          <p:cNvSpPr>
            <a:spLocks noGrp="1"/>
          </p:cNvSpPr>
          <p:nvPr>
            <p:ph type="title"/>
          </p:nvPr>
        </p:nvSpPr>
        <p:spPr>
          <a:xfrm>
            <a:off x="5138929" y="749412"/>
            <a:ext cx="6716740" cy="5134904"/>
          </a:xfrm>
        </p:spPr>
        <p:txBody>
          <a:bodyPr vert="horz" lIns="91440" tIns="45720" rIns="91440" bIns="45720" rtlCol="0" anchor="ctr">
            <a:normAutofit/>
          </a:bodyPr>
          <a:lstStyle/>
          <a:p>
            <a:pPr algn="ctr"/>
            <a:r>
              <a:rPr lang="en-US" sz="6000" kern="1200">
                <a:solidFill>
                  <a:schemeClr val="tx1"/>
                </a:solidFill>
                <a:latin typeface="+mj-lt"/>
                <a:ea typeface="+mj-ea"/>
                <a:cs typeface="+mj-cs"/>
              </a:rPr>
              <a:t>மரிகருதாள் நாடகம்</a:t>
            </a:r>
            <a:br>
              <a:rPr lang="en-US" sz="6000" kern="1200">
                <a:solidFill>
                  <a:schemeClr val="tx1"/>
                </a:solidFill>
                <a:latin typeface="+mj-lt"/>
                <a:ea typeface="+mj-ea"/>
                <a:cs typeface="+mj-cs"/>
              </a:rPr>
            </a:br>
            <a:br>
              <a:rPr lang="en-US" sz="6000" kern="1200">
                <a:solidFill>
                  <a:schemeClr val="tx1"/>
                </a:solidFill>
                <a:latin typeface="+mj-lt"/>
                <a:ea typeface="+mj-ea"/>
                <a:cs typeface="+mj-cs"/>
              </a:rPr>
            </a:br>
            <a:r>
              <a:rPr lang="en-US" sz="4000" kern="1200">
                <a:solidFill>
                  <a:schemeClr val="tx1"/>
                </a:solidFill>
                <a:latin typeface="+mj-lt"/>
                <a:ea typeface="+mj-ea"/>
                <a:cs typeface="+mj-cs"/>
              </a:rPr>
              <a:t>அந்தோனிப்பிள்ளை</a:t>
            </a:r>
            <a:endParaRPr lang="en-US" sz="6000" kern="1200">
              <a:solidFill>
                <a:schemeClr val="tx1"/>
              </a:solidFill>
              <a:latin typeface="+mj-lt"/>
              <a:ea typeface="+mj-ea"/>
              <a:cs typeface="+mj-cs"/>
            </a:endParaRPr>
          </a:p>
        </p:txBody>
      </p:sp>
      <p:sp>
        <p:nvSpPr>
          <p:cNvPr id="9223" name="Rectangle 9222">
            <a:extLst>
              <a:ext uri="{FF2B5EF4-FFF2-40B4-BE49-F238E27FC236}">
                <a16:creationId xmlns:a16="http://schemas.microsoft.com/office/drawing/2014/main" id="{C536F39F-4817-494C-A33A-C936CB02D3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338" y="643464"/>
            <a:ext cx="4010958" cy="5571072"/>
          </a:xfrm>
          <a:prstGeom prst="rect">
            <a:avLst/>
          </a:prstGeom>
          <a:solidFill>
            <a:srgbClr val="FFFFFF"/>
          </a:solidFill>
          <a:ln w="6350" cap="sq" cmpd="sng" algn="ctr">
            <a:solidFill>
              <a:schemeClr val="tx1">
                <a:lumMod val="75000"/>
                <a:lumOff val="25000"/>
              </a:schemeClr>
            </a:solidFill>
            <a:prstDash val="solid"/>
            <a:miter lim="800000"/>
          </a:ln>
          <a:effectLst/>
        </p:spPr>
        <p:txBody>
          <a:bodyPr/>
          <a:lstStyle/>
          <a:p>
            <a:endParaRPr lang="en-CA"/>
          </a:p>
        </p:txBody>
      </p:sp>
      <p:pic>
        <p:nvPicPr>
          <p:cNvPr id="9218" name="Picture 2">
            <a:extLst>
              <a:ext uri="{FF2B5EF4-FFF2-40B4-BE49-F238E27FC236}">
                <a16:creationId xmlns:a16="http://schemas.microsoft.com/office/drawing/2014/main" id="{041E8A00-9C1A-4579-B22F-02DC8F3F2F9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88729" y="266700"/>
            <a:ext cx="4435671" cy="6276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17463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275" name="Rectangle 11274">
            <a:extLst>
              <a:ext uri="{FF2B5EF4-FFF2-40B4-BE49-F238E27FC236}">
                <a16:creationId xmlns:a16="http://schemas.microsoft.com/office/drawing/2014/main" id="{7D9D36D6-2AC5-46A1-A849-4C82D5264A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CB2D212-C866-4C6A-9B87-0AD8F5B36066}"/>
              </a:ext>
            </a:extLst>
          </p:cNvPr>
          <p:cNvSpPr>
            <a:spLocks noGrp="1"/>
          </p:cNvSpPr>
          <p:nvPr>
            <p:ph type="title"/>
          </p:nvPr>
        </p:nvSpPr>
        <p:spPr>
          <a:xfrm>
            <a:off x="5354955" y="552182"/>
            <a:ext cx="5998840" cy="3343135"/>
          </a:xfrm>
          <a:noFill/>
        </p:spPr>
        <p:txBody>
          <a:bodyPr vert="horz" lIns="91440" tIns="45720" rIns="91440" bIns="45720" rtlCol="0" anchor="b">
            <a:normAutofit/>
          </a:bodyPr>
          <a:lstStyle/>
          <a:p>
            <a:endParaRPr lang="en-US" sz="5200"/>
          </a:p>
        </p:txBody>
      </p:sp>
      <p:pic>
        <p:nvPicPr>
          <p:cNvPr id="11266" name="Picture 2" descr="கலைஞர் கலைத்தவசி செ. செபமாலை அவர்களின் அகத்திலிருந்து... - NewMannar நியூ  மன்னார் இணையம்">
            <a:extLst>
              <a:ext uri="{FF2B5EF4-FFF2-40B4-BE49-F238E27FC236}">
                <a16:creationId xmlns:a16="http://schemas.microsoft.com/office/drawing/2014/main" id="{3BC068F2-733C-9E6A-A343-27A740BA790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26"/>
          <a:stretch/>
        </p:blipFill>
        <p:spPr bwMode="auto">
          <a:xfrm>
            <a:off x="20" y="10"/>
            <a:ext cx="4992985"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96913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3B47FC9C-2ED3-4100-A4EF-E8CDFEE106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51215F1-FDCC-629E-D937-995B71CC30E3}"/>
              </a:ext>
            </a:extLst>
          </p:cNvPr>
          <p:cNvSpPr>
            <a:spLocks noGrp="1"/>
          </p:cNvSpPr>
          <p:nvPr>
            <p:ph type="title"/>
          </p:nvPr>
        </p:nvSpPr>
        <p:spPr>
          <a:xfrm>
            <a:off x="7367752" y="2427890"/>
            <a:ext cx="3986048" cy="3872915"/>
          </a:xfrm>
        </p:spPr>
        <p:txBody>
          <a:bodyPr vert="horz" lIns="91440" tIns="45720" rIns="91440" bIns="45720" rtlCol="0" anchor="ctr">
            <a:normAutofit/>
          </a:bodyPr>
          <a:lstStyle/>
          <a:p>
            <a:pPr algn="ctr"/>
            <a:endParaRPr lang="en-US" sz="5200" kern="1200">
              <a:solidFill>
                <a:schemeClr val="tx1"/>
              </a:solidFill>
              <a:latin typeface="+mj-lt"/>
              <a:ea typeface="+mj-ea"/>
              <a:cs typeface="+mj-cs"/>
            </a:endParaRPr>
          </a:p>
        </p:txBody>
      </p:sp>
      <p:pic>
        <p:nvPicPr>
          <p:cNvPr id="5" name="Picture 4">
            <a:extLst>
              <a:ext uri="{FF2B5EF4-FFF2-40B4-BE49-F238E27FC236}">
                <a16:creationId xmlns:a16="http://schemas.microsoft.com/office/drawing/2014/main" id="{EDBD6A03-38A8-C561-381F-4A15955282FA}"/>
              </a:ext>
            </a:extLst>
          </p:cNvPr>
          <p:cNvPicPr>
            <a:picLocks noChangeAspect="1"/>
          </p:cNvPicPr>
          <p:nvPr/>
        </p:nvPicPr>
        <p:blipFill rotWithShape="1">
          <a:blip r:embed="rId2"/>
          <a:srcRect l="29960" t="15785" r="30212" b="13870"/>
          <a:stretch/>
        </p:blipFill>
        <p:spPr>
          <a:xfrm>
            <a:off x="231228" y="157089"/>
            <a:ext cx="6053959" cy="6014600"/>
          </a:xfrm>
          <a:prstGeom prst="rect">
            <a:avLst/>
          </a:prstGeom>
        </p:spPr>
      </p:pic>
    </p:spTree>
    <p:extLst>
      <p:ext uri="{BB962C8B-B14F-4D97-AF65-F5344CB8AC3E}">
        <p14:creationId xmlns:p14="http://schemas.microsoft.com/office/powerpoint/2010/main" val="33261591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7" name="Picture 1">
            <a:extLst>
              <a:ext uri="{FF2B5EF4-FFF2-40B4-BE49-F238E27FC236}">
                <a16:creationId xmlns:a16="http://schemas.microsoft.com/office/drawing/2014/main" id="{36C981C1-2620-3143-C803-6AE80D7F49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6815" t="19078" r="50519" b="6192"/>
          <a:stretch>
            <a:fillRect/>
          </a:stretch>
        </p:blipFill>
        <p:spPr bwMode="auto">
          <a:xfrm>
            <a:off x="207818" y="0"/>
            <a:ext cx="8458200" cy="6858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99517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95" name="Rectangle 3094">
            <a:extLst>
              <a:ext uri="{FF2B5EF4-FFF2-40B4-BE49-F238E27FC236}">
                <a16:creationId xmlns:a16="http://schemas.microsoft.com/office/drawing/2014/main" id="{3A930249-8242-4E2B-AF17-C018264883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97" name="Rectangle 3096">
            <a:extLst>
              <a:ext uri="{FF2B5EF4-FFF2-40B4-BE49-F238E27FC236}">
                <a16:creationId xmlns:a16="http://schemas.microsoft.com/office/drawing/2014/main" id="{A5BDD999-C5E1-4B3E-A710-768673819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pic>
        <p:nvPicPr>
          <p:cNvPr id="3074" name="Picture 2" descr="தமிழ்நேசன் அடிகளாரின் நூல் ...">
            <a:extLst>
              <a:ext uri="{FF2B5EF4-FFF2-40B4-BE49-F238E27FC236}">
                <a16:creationId xmlns:a16="http://schemas.microsoft.com/office/drawing/2014/main" id="{4482CAC4-FE99-7E67-C1B5-9B3BFC1AE36C}"/>
              </a:ext>
            </a:extLst>
          </p:cNvPr>
          <p:cNvPicPr>
            <a:picLocks noGrp="1" noChangeAspect="1" noChangeArrowheads="1"/>
          </p:cNvPicPr>
          <p:nvPr>
            <p:ph idx="1"/>
          </p:nvPr>
        </p:nvPicPr>
        <p:blipFill rotWithShape="1">
          <a:blip r:embed="rId2">
            <a:alphaModFix amt="60000"/>
            <a:extLst>
              <a:ext uri="{28A0092B-C50C-407E-A947-70E740481C1C}">
                <a14:useLocalDpi xmlns:a14="http://schemas.microsoft.com/office/drawing/2010/main" val="0"/>
              </a:ext>
            </a:extLst>
          </a:blip>
          <a:srcRect r="1" b="20728"/>
          <a:stretch/>
        </p:blipFill>
        <p:spPr bwMode="auto">
          <a:xfrm>
            <a:off x="-4084" y="10"/>
            <a:ext cx="6099050" cy="6857990"/>
          </a:xfrm>
          <a:prstGeom prst="rect">
            <a:avLst/>
          </a:prstGeom>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AA8AE073-FF96-E613-B270-1A351700D2D2}"/>
              </a:ext>
            </a:extLst>
          </p:cNvPr>
          <p:cNvPicPr>
            <a:picLocks noChangeAspect="1" noChangeArrowheads="1"/>
          </p:cNvPicPr>
          <p:nvPr/>
        </p:nvPicPr>
        <p:blipFill rotWithShape="1">
          <a:blip r:embed="rId3" cstate="print">
            <a:alphaModFix amt="60000"/>
            <a:extLst>
              <a:ext uri="{28A0092B-C50C-407E-A947-70E740481C1C}">
                <a14:useLocalDpi xmlns:a14="http://schemas.microsoft.com/office/drawing/2010/main" val="0"/>
              </a:ext>
            </a:extLst>
          </a:blip>
          <a:srcRect l="8691" r="17764"/>
          <a:stretch/>
        </p:blipFill>
        <p:spPr bwMode="auto">
          <a:xfrm>
            <a:off x="6130710" y="10"/>
            <a:ext cx="6095156" cy="6857990"/>
          </a:xfrm>
          <a:prstGeom prst="rect">
            <a:avLst/>
          </a:prstGeom>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D785952-86C7-CE1D-B1B0-239F38634BA1}"/>
              </a:ext>
            </a:extLst>
          </p:cNvPr>
          <p:cNvSpPr>
            <a:spLocks noGrp="1"/>
          </p:cNvSpPr>
          <p:nvPr>
            <p:ph type="title"/>
          </p:nvPr>
        </p:nvSpPr>
        <p:spPr>
          <a:xfrm>
            <a:off x="5008880" y="1117600"/>
            <a:ext cx="6807200" cy="2225039"/>
          </a:xfrm>
          <a:prstGeom prst="ellipse">
            <a:avLst/>
          </a:prstGeom>
        </p:spPr>
        <p:txBody>
          <a:bodyPr vert="horz" lIns="91440" tIns="45720" rIns="91440" bIns="45720" rtlCol="0" anchor="b">
            <a:normAutofit/>
          </a:bodyPr>
          <a:lstStyle/>
          <a:p>
            <a:pPr algn="ctr"/>
            <a:r>
              <a:rPr lang="en-US" sz="5200" kern="1200">
                <a:solidFill>
                  <a:srgbClr val="FFFFFF"/>
                </a:solidFill>
                <a:latin typeface="+mj-lt"/>
                <a:ea typeface="+mj-ea"/>
                <a:cs typeface="+mj-cs"/>
              </a:rPr>
              <a:t>தமிழ் நேசன் அடிகளாரின்  </a:t>
            </a:r>
          </a:p>
        </p:txBody>
      </p:sp>
    </p:spTree>
    <p:extLst>
      <p:ext uri="{BB962C8B-B14F-4D97-AF65-F5344CB8AC3E}">
        <p14:creationId xmlns:p14="http://schemas.microsoft.com/office/powerpoint/2010/main" val="28850456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14E4740-80F8-6364-61C7-821CA4A512EC}"/>
              </a:ext>
            </a:extLst>
          </p:cNvPr>
          <p:cNvSpPr>
            <a:spLocks noGrp="1"/>
          </p:cNvSpPr>
          <p:nvPr>
            <p:ph idx="1"/>
          </p:nvPr>
        </p:nvSpPr>
        <p:spPr>
          <a:xfrm>
            <a:off x="409575" y="398393"/>
            <a:ext cx="6429215" cy="5716658"/>
          </a:xfrm>
        </p:spPr>
        <p:txBody>
          <a:bodyPr>
            <a:normAutofit/>
          </a:bodyPr>
          <a:lstStyle/>
          <a:p>
            <a:pPr>
              <a:lnSpc>
                <a:spcPct val="150000"/>
              </a:lnSpc>
            </a:pPr>
            <a:r>
              <a:rPr lang="ta-IN" sz="1600" b="0" i="0">
                <a:effectLst/>
                <a:latin typeface="latha" panose="020B0604020202020204" pitchFamily="34" charset="0"/>
              </a:rPr>
              <a:t>தமிழ் இலக்கியத்தின் ஊடாக கிறிஸ்தவத்திற்கும், கிறிஸ்தவர்கள் ஊடாக தமிழ் இலக்கியத்திற்கும் தொண்டாற்றியவர்கள் வரிசையில் இயேசு காவியம் எழுதிய கண்ணதாசன், தேம்பாவனியின் படைப்பாளி வீரமாமுனிவர், இரட்சணிய யாத்திரிகம் எழுதிய கிருஷ்ணபிள்ளை ஆகியோர் தமிழ் இலக்கிய உலகில் இன்றும் பேசப்படுகின்றனர். இதேபோன்று ஈழத்தில் ஞானப்பிரகாசர், தாவீது அடிகள், தமிழ்த் தூது தனிநாயகம் அடிகள் போன்று கிறிஸ்தவ துறவிகளின் வரிசையில் கலைத்தூதராக பணிபுரிபவர் திருமறைக் கலாமன்ற இயக்குநர் பேராசிரியர் அருட்தந்தை மரிய சேவியர் அடிகளார் </a:t>
            </a:r>
            <a:r>
              <a:rPr lang="en-CA" sz="1600" b="1" i="0">
                <a:effectLst/>
                <a:latin typeface="latha" panose="020B0604020202020204" pitchFamily="34" charset="0"/>
              </a:rPr>
              <a:t>வரிசையில் வந்தவர்  மன்னார் மாதோட்டப்புலவர்கள் வரலாற்றைத் தந்த தமிழ் நேசன்  அடிகளார்</a:t>
            </a:r>
            <a:endParaRPr lang="en-CA" sz="1600" b="1"/>
          </a:p>
        </p:txBody>
      </p:sp>
      <p:pic>
        <p:nvPicPr>
          <p:cNvPr id="4" name="Picture 2" descr="தமிழ்நேசன் அடிகளாரின் நூல் ...">
            <a:extLst>
              <a:ext uri="{FF2B5EF4-FFF2-40B4-BE49-F238E27FC236}">
                <a16:creationId xmlns:a16="http://schemas.microsoft.com/office/drawing/2014/main" id="{610D582D-1F5E-6DBC-1F62-0B07F837813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8311"/>
          <a:stretch/>
        </p:blipFill>
        <p:spPr bwMode="auto">
          <a:xfrm>
            <a:off x="7199440" y="10"/>
            <a:ext cx="4992560" cy="6857990"/>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6456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21" name="Rectangle 4120">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தமிழ்நேசன் அடிகளாரின் நூல் ...">
            <a:extLst>
              <a:ext uri="{FF2B5EF4-FFF2-40B4-BE49-F238E27FC236}">
                <a16:creationId xmlns:a16="http://schemas.microsoft.com/office/drawing/2014/main" id="{1BAF2DB1-60D0-BA77-E776-7295D3477B2D}"/>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7849" r="9091" b="44144"/>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4123" name="Rectangle 4122">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8464B90-24EE-9C6D-9C16-B7D4C41FE48E}"/>
              </a:ext>
            </a:extLst>
          </p:cNvPr>
          <p:cNvSpPr>
            <a:spLocks noGrp="1"/>
          </p:cNvSpPr>
          <p:nvPr>
            <p:ph type="title"/>
          </p:nvPr>
        </p:nvSpPr>
        <p:spPr>
          <a:xfrm>
            <a:off x="481030" y="983818"/>
            <a:ext cx="5909012" cy="4395006"/>
          </a:xfrm>
        </p:spPr>
        <p:txBody>
          <a:bodyPr vert="horz" lIns="91440" tIns="45720" rIns="91440" bIns="45720" rtlCol="0" anchor="b">
            <a:normAutofit/>
          </a:bodyPr>
          <a:lstStyle/>
          <a:p>
            <a:pPr>
              <a:lnSpc>
                <a:spcPct val="150000"/>
              </a:lnSpc>
            </a:pPr>
            <a:r>
              <a:rPr lang="en-US" sz="3000" dirty="0">
                <a:latin typeface="Baamini" pitchFamily="2" charset="0"/>
              </a:rPr>
              <a:t>முருங்கன்</a:t>
            </a:r>
            <a:r>
              <a:rPr lang="en-US" sz="3000" dirty="0"/>
              <a:t> </a:t>
            </a:r>
            <a:r>
              <a:rPr lang="en-US" sz="3000" dirty="0" err="1"/>
              <a:t>சீன்</a:t>
            </a:r>
            <a:r>
              <a:rPr lang="en-US" sz="3000" dirty="0"/>
              <a:t> </a:t>
            </a:r>
            <a:r>
              <a:rPr lang="en-US" sz="3000" dirty="0" err="1"/>
              <a:t>சலவர்</a:t>
            </a:r>
            <a:r>
              <a:rPr lang="en-US" sz="3000" dirty="0"/>
              <a:t> </a:t>
            </a:r>
            <a:r>
              <a:rPr lang="en-US" sz="3000" dirty="0" err="1"/>
              <a:t>என</a:t>
            </a:r>
            <a:r>
              <a:rPr lang="en-US" sz="3000" dirty="0"/>
              <a:t> அழைக்கப்படும் </a:t>
            </a:r>
            <a:r>
              <a:rPr lang="en-US" sz="3000" dirty="0" err="1"/>
              <a:t>மரியான்</a:t>
            </a:r>
            <a:r>
              <a:rPr lang="en-US" sz="3000" dirty="0"/>
              <a:t> </a:t>
            </a:r>
            <a:r>
              <a:rPr lang="en-US" sz="3000" dirty="0" err="1"/>
              <a:t>சந்தன்</a:t>
            </a:r>
            <a:r>
              <a:rPr lang="en-US" sz="3000" dirty="0"/>
              <a:t> </a:t>
            </a:r>
            <a:r>
              <a:rPr lang="en-US" sz="3000" dirty="0" err="1"/>
              <a:t>அவர்களின்</a:t>
            </a:r>
            <a:r>
              <a:rPr lang="en-US" sz="3000" dirty="0"/>
              <a:t> </a:t>
            </a:r>
            <a:r>
              <a:rPr lang="en-US" sz="3000" dirty="0" err="1"/>
              <a:t>பேரன்</a:t>
            </a:r>
            <a:r>
              <a:rPr lang="en-US" sz="3000" dirty="0"/>
              <a:t> </a:t>
            </a:r>
            <a:r>
              <a:rPr lang="en-US" sz="3000" dirty="0" err="1"/>
              <a:t>தமிழ்</a:t>
            </a:r>
            <a:r>
              <a:rPr lang="en-US" sz="3000" dirty="0"/>
              <a:t> </a:t>
            </a:r>
            <a:r>
              <a:rPr lang="en-US" sz="3000" dirty="0" err="1"/>
              <a:t>நேசன்</a:t>
            </a:r>
            <a:r>
              <a:rPr lang="en-US" sz="3000" dirty="0"/>
              <a:t> </a:t>
            </a:r>
            <a:r>
              <a:rPr lang="en-US" sz="3000" dirty="0" err="1"/>
              <a:t>அடிகளார்</a:t>
            </a:r>
            <a:endParaRPr lang="en-US" sz="3000" dirty="0"/>
          </a:p>
        </p:txBody>
      </p:sp>
      <p:sp>
        <p:nvSpPr>
          <p:cNvPr id="4127" name="Rectangle 412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93399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132" name="Rectangle 4131">
            <a:extLst>
              <a:ext uri="{FF2B5EF4-FFF2-40B4-BE49-F238E27FC236}">
                <a16:creationId xmlns:a16="http://schemas.microsoft.com/office/drawing/2014/main" id="{16C5FA50-8D52-4617-AF91-5C7B1C835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9C38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8464B90-24EE-9C6D-9C16-B7D4C41FE48E}"/>
              </a:ext>
            </a:extLst>
          </p:cNvPr>
          <p:cNvSpPr>
            <a:spLocks noGrp="1"/>
          </p:cNvSpPr>
          <p:nvPr>
            <p:ph type="title"/>
          </p:nvPr>
        </p:nvSpPr>
        <p:spPr>
          <a:xfrm>
            <a:off x="8622370" y="618681"/>
            <a:ext cx="3569630" cy="4794567"/>
          </a:xfrm>
        </p:spPr>
        <p:txBody>
          <a:bodyPr vert="horz" lIns="91440" tIns="45720" rIns="91440" bIns="45720" rtlCol="0" anchor="ctr">
            <a:normAutofit/>
          </a:bodyPr>
          <a:lstStyle/>
          <a:p>
            <a:r>
              <a:rPr lang="en-US" sz="2500">
                <a:solidFill>
                  <a:srgbClr val="FFFFFF"/>
                </a:solidFill>
              </a:rPr>
              <a:t>முருங்கனைச் சேர் ந்த முருங்கன் சீனிப்புலவர் என நன்கு அறியப்ட்டவர் என அழைக்கப்படும் மரியான் சந்தன் அவர்களின் பேரன் தமிழ் நேசன் அடிகளார்.</a:t>
            </a:r>
          </a:p>
        </p:txBody>
      </p:sp>
      <p:sp>
        <p:nvSpPr>
          <p:cNvPr id="4134"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669BCC8C-AFDF-4E99-378B-AA2CEA6A7C9C}"/>
              </a:ext>
            </a:extLst>
          </p:cNvPr>
          <p:cNvPicPr>
            <a:picLocks noChangeAspect="1"/>
          </p:cNvPicPr>
          <p:nvPr/>
        </p:nvPicPr>
        <p:blipFill rotWithShape="1">
          <a:blip r:embed="rId2"/>
          <a:srcRect l="8129" t="12092" r="31130" b="13150"/>
          <a:stretch/>
        </p:blipFill>
        <p:spPr>
          <a:xfrm>
            <a:off x="439111" y="336331"/>
            <a:ext cx="8129016" cy="5940673"/>
          </a:xfrm>
          <a:prstGeom prst="rect">
            <a:avLst/>
          </a:prstGeom>
          <a:effectLst/>
        </p:spPr>
      </p:pic>
    </p:spTree>
    <p:extLst>
      <p:ext uri="{BB962C8B-B14F-4D97-AF65-F5344CB8AC3E}">
        <p14:creationId xmlns:p14="http://schemas.microsoft.com/office/powerpoint/2010/main" val="39668508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61059-DB2E-9C2C-C3F9-40B2B5F146FF}"/>
              </a:ext>
            </a:extLst>
          </p:cNvPr>
          <p:cNvSpPr>
            <a:spLocks noGrp="1"/>
          </p:cNvSpPr>
          <p:nvPr>
            <p:ph type="title"/>
          </p:nvPr>
        </p:nvSpPr>
        <p:spPr>
          <a:xfrm>
            <a:off x="217081" y="655983"/>
            <a:ext cx="6031319" cy="4442490"/>
          </a:xfrm>
        </p:spPr>
        <p:txBody>
          <a:bodyPr>
            <a:normAutofit fontScale="90000"/>
          </a:bodyPr>
          <a:lstStyle/>
          <a:p>
            <a:pPr>
              <a:lnSpc>
                <a:spcPct val="150000"/>
              </a:lnSpc>
            </a:pPr>
            <a:br>
              <a:rPr lang="en-CA" sz="2800" dirty="0"/>
            </a:br>
            <a:r>
              <a:rPr lang="en-CA" sz="2800" dirty="0" err="1"/>
              <a:t>அவுஸ்திரேலிய</a:t>
            </a:r>
            <a:r>
              <a:rPr lang="en-CA" sz="2800" dirty="0"/>
              <a:t> </a:t>
            </a:r>
            <a:r>
              <a:rPr lang="en-CA" sz="2800" dirty="0" err="1"/>
              <a:t>தமிழ்ச்</a:t>
            </a:r>
            <a:r>
              <a:rPr lang="en-CA" sz="2800" dirty="0"/>
              <a:t> </a:t>
            </a:r>
            <a:r>
              <a:rPr lang="en-CA" sz="2800" dirty="0" err="1"/>
              <a:t>சங்கத்தினால்</a:t>
            </a:r>
            <a:r>
              <a:rPr lang="en-CA" sz="2800" dirty="0"/>
              <a:t> </a:t>
            </a:r>
            <a:r>
              <a:rPr lang="en-CA" sz="2800" dirty="0" err="1"/>
              <a:t>கிளிநொச்சியில்</a:t>
            </a:r>
            <a:r>
              <a:rPr lang="en-CA" sz="2800" dirty="0"/>
              <a:t> 13.05.2023இல் </a:t>
            </a:r>
            <a:r>
              <a:rPr lang="en-CA" sz="2800" dirty="0" err="1"/>
              <a:t>இடம்பெற்ற</a:t>
            </a:r>
            <a:r>
              <a:rPr lang="en-CA" sz="2800" dirty="0"/>
              <a:t> </a:t>
            </a:r>
            <a:r>
              <a:rPr lang="en-CA" sz="2800" dirty="0" err="1"/>
              <a:t>பரிசளிப்பு</a:t>
            </a:r>
            <a:r>
              <a:rPr lang="en-CA" sz="2800" dirty="0"/>
              <a:t> </a:t>
            </a:r>
            <a:r>
              <a:rPr lang="en-CA" sz="2800" dirty="0" err="1"/>
              <a:t>விழாவில்</a:t>
            </a:r>
            <a:r>
              <a:rPr lang="en-CA" sz="2800" dirty="0"/>
              <a:t> 50,000.00 </a:t>
            </a:r>
            <a:r>
              <a:rPr lang="en-CA" sz="2800" dirty="0" err="1"/>
              <a:t>ரூபா</a:t>
            </a:r>
            <a:r>
              <a:rPr lang="en-CA" sz="2800" dirty="0"/>
              <a:t> </a:t>
            </a:r>
            <a:r>
              <a:rPr lang="en-CA" sz="2800" dirty="0" err="1"/>
              <a:t>பணப்பரிசு</a:t>
            </a:r>
            <a:r>
              <a:rPr lang="en-CA" sz="2800" dirty="0"/>
              <a:t> </a:t>
            </a:r>
            <a:r>
              <a:rPr lang="en-CA" sz="2800" dirty="0" err="1"/>
              <a:t>வழங்கப்பட்டது</a:t>
            </a:r>
            <a:r>
              <a:rPr lang="en-CA" sz="2800" dirty="0"/>
              <a:t>,  </a:t>
            </a:r>
          </a:p>
        </p:txBody>
      </p:sp>
      <p:pic>
        <p:nvPicPr>
          <p:cNvPr id="5122" name="Picture 2" descr="அவுஸ்திரேலியத் தமிழ் இலக்கிய ...">
            <a:extLst>
              <a:ext uri="{FF2B5EF4-FFF2-40B4-BE49-F238E27FC236}">
                <a16:creationId xmlns:a16="http://schemas.microsoft.com/office/drawing/2014/main" id="{4D183D8B-4FAB-8634-4FD9-D7C9779F33BB}"/>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6569322" y="193964"/>
            <a:ext cx="5462498" cy="66640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57762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a:extLst>
              <a:ext uri="{FF2B5EF4-FFF2-40B4-BE49-F238E27FC236}">
                <a16:creationId xmlns:a16="http://schemas.microsoft.com/office/drawing/2014/main" id="{CD6C5939-9791-AF96-B819-C2A1FF318B8B}"/>
              </a:ext>
            </a:extLst>
          </p:cNvPr>
          <p:cNvPicPr>
            <a:picLocks noChangeAspect="1"/>
          </p:cNvPicPr>
          <p:nvPr/>
        </p:nvPicPr>
        <p:blipFill rotWithShape="1">
          <a:blip r:embed="rId2"/>
          <a:srcRect l="6658" t="23600" r="39250" b="27062"/>
          <a:stretch/>
        </p:blipFill>
        <p:spPr>
          <a:xfrm>
            <a:off x="207818" y="263236"/>
            <a:ext cx="11791911" cy="6594764"/>
          </a:xfrm>
          <a:prstGeom prst="rect">
            <a:avLst/>
          </a:prstGeom>
        </p:spPr>
      </p:pic>
    </p:spTree>
    <p:extLst>
      <p:ext uri="{BB962C8B-B14F-4D97-AF65-F5344CB8AC3E}">
        <p14:creationId xmlns:p14="http://schemas.microsoft.com/office/powerpoint/2010/main" val="20162432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AC03C-5485-C70E-4B9F-B0186F4C6DA6}"/>
              </a:ext>
            </a:extLst>
          </p:cNvPr>
          <p:cNvSpPr>
            <a:spLocks noGrp="1"/>
          </p:cNvSpPr>
          <p:nvPr>
            <p:ph type="title"/>
          </p:nvPr>
        </p:nvSpPr>
        <p:spPr>
          <a:xfrm>
            <a:off x="838200" y="152402"/>
            <a:ext cx="10515600" cy="752474"/>
          </a:xfrm>
        </p:spPr>
        <p:txBody>
          <a:bodyPr>
            <a:normAutofit fontScale="90000"/>
          </a:bodyPr>
          <a:lstStyle/>
          <a:p>
            <a:r>
              <a:rPr lang="en-CA" sz="2800" dirty="0" err="1"/>
              <a:t>ரூபா</a:t>
            </a:r>
            <a:r>
              <a:rPr lang="en-CA" sz="2800" dirty="0"/>
              <a:t> 50000.00 </a:t>
            </a:r>
            <a:r>
              <a:rPr lang="en-CA" sz="2800" dirty="0" err="1"/>
              <a:t>பரிசுத்தொகையை</a:t>
            </a:r>
            <a:r>
              <a:rPr lang="en-CA" sz="2800" dirty="0"/>
              <a:t> </a:t>
            </a:r>
            <a:r>
              <a:rPr lang="en-CA" sz="2800" dirty="0" err="1"/>
              <a:t>அவுஸ்திரேலிய</a:t>
            </a:r>
            <a:r>
              <a:rPr lang="en-CA" sz="2800" dirty="0"/>
              <a:t> </a:t>
            </a:r>
            <a:r>
              <a:rPr lang="en-CA" sz="2800" dirty="0" err="1"/>
              <a:t>தமிழ்</a:t>
            </a:r>
            <a:r>
              <a:rPr lang="en-CA" sz="2800" dirty="0"/>
              <a:t> </a:t>
            </a:r>
            <a:r>
              <a:rPr lang="en-CA" sz="2800" dirty="0" err="1"/>
              <a:t>இலக்கியக</a:t>
            </a:r>
            <a:r>
              <a:rPr lang="en-CA" sz="2800" dirty="0"/>
              <a:t> </a:t>
            </a:r>
            <a:r>
              <a:rPr lang="en-CA" sz="2800" dirty="0" err="1"/>
              <a:t>கலைச்சங்கம்</a:t>
            </a:r>
            <a:r>
              <a:rPr lang="en-CA" sz="2800" dirty="0"/>
              <a:t> </a:t>
            </a:r>
            <a:r>
              <a:rPr lang="en-CA" sz="2800" dirty="0" err="1"/>
              <a:t>வழங்கியபோது</a:t>
            </a:r>
            <a:r>
              <a:rPr lang="en-CA" sz="2800" dirty="0"/>
              <a:t> </a:t>
            </a:r>
          </a:p>
        </p:txBody>
      </p:sp>
      <p:pic>
        <p:nvPicPr>
          <p:cNvPr id="5" name="Content Placeholder 4">
            <a:extLst>
              <a:ext uri="{FF2B5EF4-FFF2-40B4-BE49-F238E27FC236}">
                <a16:creationId xmlns:a16="http://schemas.microsoft.com/office/drawing/2014/main" id="{37486D8F-B6F8-48F4-F87A-21BFF92128D3}"/>
              </a:ext>
            </a:extLst>
          </p:cNvPr>
          <p:cNvPicPr>
            <a:picLocks noGrp="1" noChangeAspect="1"/>
          </p:cNvPicPr>
          <p:nvPr>
            <p:ph idx="1"/>
          </p:nvPr>
        </p:nvPicPr>
        <p:blipFill rotWithShape="1">
          <a:blip r:embed="rId2"/>
          <a:srcRect l="6657" t="21772" r="35782" b="28661"/>
          <a:stretch/>
        </p:blipFill>
        <p:spPr>
          <a:xfrm>
            <a:off x="355455" y="1078924"/>
            <a:ext cx="11481089" cy="5417126"/>
          </a:xfrm>
        </p:spPr>
      </p:pic>
    </p:spTree>
    <p:extLst>
      <p:ext uri="{BB962C8B-B14F-4D97-AF65-F5344CB8AC3E}">
        <p14:creationId xmlns:p14="http://schemas.microsoft.com/office/powerpoint/2010/main" val="37992468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CBDDF927-1D46-7DE7-2CFF-66A603837E60}"/>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7531" b="7882"/>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6151" name="Rectangle 6150">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ED146CB-D272-3DDF-AB2F-C49D73DD527A}"/>
              </a:ext>
            </a:extLst>
          </p:cNvPr>
          <p:cNvSpPr>
            <a:spLocks noGrp="1"/>
          </p:cNvSpPr>
          <p:nvPr>
            <p:ph type="title"/>
          </p:nvPr>
        </p:nvSpPr>
        <p:spPr>
          <a:xfrm>
            <a:off x="523875" y="5317240"/>
            <a:ext cx="11210925" cy="744836"/>
          </a:xfrm>
        </p:spPr>
        <p:txBody>
          <a:bodyPr vert="horz" lIns="91440" tIns="45720" rIns="91440" bIns="45720" rtlCol="0" anchor="ctr">
            <a:normAutofit fontScale="90000"/>
          </a:bodyPr>
          <a:lstStyle/>
          <a:p>
            <a:pPr algn="ctr"/>
            <a:r>
              <a:rPr lang="en-US" sz="3600">
                <a:solidFill>
                  <a:schemeClr val="tx1">
                    <a:lumMod val="85000"/>
                    <a:lumOff val="15000"/>
                  </a:schemeClr>
                </a:solidFill>
              </a:rPr>
              <a:t>மன்னர் மாதோட்ட புலவர்கள் வரலாறு மற்றும் இறுவட்டு வெளியீடு</a:t>
            </a:r>
          </a:p>
        </p:txBody>
      </p:sp>
      <p:cxnSp>
        <p:nvCxnSpPr>
          <p:cNvPr id="6153" name="Straight Connector 6152">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6155" name="Straight Connector 6154">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65969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6ABFAAB0-B5D8-3807-1C40-D3753AA88352}"/>
              </a:ext>
            </a:extLst>
          </p:cNvPr>
          <p:cNvPicPr>
            <a:picLocks noGrp="1" noChangeAspect="1"/>
          </p:cNvPicPr>
          <p:nvPr>
            <p:ph idx="1"/>
          </p:nvPr>
        </p:nvPicPr>
        <p:blipFill rotWithShape="1">
          <a:blip r:embed="rId2"/>
          <a:srcRect l="10680" t="12898" r="18478" b="11739"/>
          <a:stretch/>
        </p:blipFill>
        <p:spPr>
          <a:xfrm>
            <a:off x="1129738" y="457200"/>
            <a:ext cx="9932523" cy="5943600"/>
          </a:xfrm>
          <a:prstGeom prst="rect">
            <a:avLst/>
          </a:prstGeom>
        </p:spPr>
      </p:pic>
    </p:spTree>
    <p:extLst>
      <p:ext uri="{BB962C8B-B14F-4D97-AF65-F5344CB8AC3E}">
        <p14:creationId xmlns:p14="http://schemas.microsoft.com/office/powerpoint/2010/main" val="26852687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319" name="Rectangle 13318">
            <a:extLst>
              <a:ext uri="{FF2B5EF4-FFF2-40B4-BE49-F238E27FC236}">
                <a16:creationId xmlns:a16="http://schemas.microsoft.com/office/drawing/2014/main" id="{2CAD20A5-B9BF-4C29-B1C0-882CF36B43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314" name="Picture 2" descr="தமிழ் நேசன் அடிகளாரின் 'மன்னார் மாதோட்டப் புலவர்கள் கலைஞர்கள்' நூல்  வெளியீடு. - NewMannar நியூ மன்னார் இணையம்">
            <a:extLst>
              <a:ext uri="{FF2B5EF4-FFF2-40B4-BE49-F238E27FC236}">
                <a16:creationId xmlns:a16="http://schemas.microsoft.com/office/drawing/2014/main" id="{EA366065-A80E-C228-E05D-6EE7EE4F6D9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424" r="2" b="11000"/>
          <a:stretch/>
        </p:blipFill>
        <p:spPr bwMode="auto">
          <a:xfrm>
            <a:off x="20" y="1"/>
            <a:ext cx="4752733" cy="6858000"/>
          </a:xfrm>
          <a:prstGeom prst="rect">
            <a:avLst/>
          </a:prstGeom>
          <a:noFill/>
          <a:extLst>
            <a:ext uri="{909E8E84-426E-40DD-AFC4-6F175D3DCCD1}">
              <a14:hiddenFill xmlns:a14="http://schemas.microsoft.com/office/drawing/2010/main">
                <a:solidFill>
                  <a:srgbClr val="FFFFFF"/>
                </a:solidFill>
              </a14:hiddenFill>
            </a:ext>
          </a:extLst>
        </p:spPr>
      </p:pic>
      <p:sp>
        <p:nvSpPr>
          <p:cNvPr id="13321" name="Rectangle 13320">
            <a:extLst>
              <a:ext uri="{FF2B5EF4-FFF2-40B4-BE49-F238E27FC236}">
                <a16:creationId xmlns:a16="http://schemas.microsoft.com/office/drawing/2014/main" id="{7283847B-B7B4-4D47-875A-C45ADEF4C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48300" y="685800"/>
            <a:ext cx="6057900" cy="54864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872678-FAC2-6B63-9D19-63CF90EE557B}"/>
              </a:ext>
            </a:extLst>
          </p:cNvPr>
          <p:cNvSpPr>
            <a:spLocks noGrp="1"/>
          </p:cNvSpPr>
          <p:nvPr>
            <p:ph type="title"/>
          </p:nvPr>
        </p:nvSpPr>
        <p:spPr>
          <a:xfrm>
            <a:off x="6262578" y="1259958"/>
            <a:ext cx="4253022" cy="2466143"/>
          </a:xfrm>
        </p:spPr>
        <p:txBody>
          <a:bodyPr vert="horz" lIns="91440" tIns="45720" rIns="91440" bIns="45720" rtlCol="0" anchor="b">
            <a:normAutofit/>
          </a:bodyPr>
          <a:lstStyle/>
          <a:p>
            <a:pPr algn="ctr"/>
            <a:endParaRPr lang="en-US" sz="3200">
              <a:solidFill>
                <a:srgbClr val="595959"/>
              </a:solidFill>
            </a:endParaRPr>
          </a:p>
        </p:txBody>
      </p:sp>
    </p:spTree>
    <p:extLst>
      <p:ext uri="{BB962C8B-B14F-4D97-AF65-F5344CB8AC3E}">
        <p14:creationId xmlns:p14="http://schemas.microsoft.com/office/powerpoint/2010/main" val="65406429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3B807-C3D6-DCFB-53C2-B981C35D01B4}"/>
              </a:ext>
            </a:extLst>
          </p:cNvPr>
          <p:cNvSpPr>
            <a:spLocks noGrp="1"/>
          </p:cNvSpPr>
          <p:nvPr>
            <p:ph type="title"/>
          </p:nvPr>
        </p:nvSpPr>
        <p:spPr>
          <a:xfrm>
            <a:off x="640080" y="5576887"/>
            <a:ext cx="10911840" cy="640081"/>
          </a:xfrm>
        </p:spPr>
        <p:txBody>
          <a:bodyPr vert="horz" lIns="91440" tIns="45720" rIns="91440" bIns="45720" rtlCol="0" anchor="ctr">
            <a:normAutofit/>
          </a:bodyPr>
          <a:lstStyle/>
          <a:p>
            <a:pPr algn="ctr"/>
            <a:endParaRPr lang="en-US" sz="3200"/>
          </a:p>
        </p:txBody>
      </p:sp>
      <p:pic>
        <p:nvPicPr>
          <p:cNvPr id="12290" name="Picture 2" descr="தமிழ் நேசன் அடிகளாரின் 'மன்னார் மாதோட்டப் புலவர்கள் கலைஞர்கள்' நூல்  வெளியீடு. - NewMannar நியூ மன்னார் இணையம்">
            <a:extLst>
              <a:ext uri="{FF2B5EF4-FFF2-40B4-BE49-F238E27FC236}">
                <a16:creationId xmlns:a16="http://schemas.microsoft.com/office/drawing/2014/main" id="{925DB81E-F26A-B406-EBAF-5BAF0D49985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8134"/>
          <a:stretch/>
        </p:blipFill>
        <p:spPr bwMode="auto">
          <a:xfrm>
            <a:off x="640080" y="640080"/>
            <a:ext cx="10911840" cy="4836795"/>
          </a:xfrm>
          <a:prstGeom prst="rect">
            <a:avLst/>
          </a:prstGeom>
          <a:noFill/>
          <a:ln w="19050">
            <a:solidFill>
              <a:schemeClr val="tx1"/>
            </a:solidFill>
            <a:miter lim="800000"/>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6632141"/>
      </p:ext>
    </p:extLst>
  </p:cSld>
  <p:clrMapOvr>
    <a:overrideClrMapping bg1="dk1" tx1="lt1" bg2="dk2" tx2="lt2" accent1="accent1" accent2="accent2" accent3="accent3" accent4="accent4" accent5="accent5" accent6="accent6" hlink="hlink" folHlink="folHlink"/>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3" name="Rectangle 1032">
            <a:extLst>
              <a:ext uri="{FF2B5EF4-FFF2-40B4-BE49-F238E27FC236}">
                <a16:creationId xmlns:a16="http://schemas.microsoft.com/office/drawing/2014/main" id="{7B831B6F-405A-4B47-B9BB-5CA88F2858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Local cover image">
            <a:extLst>
              <a:ext uri="{FF2B5EF4-FFF2-40B4-BE49-F238E27FC236}">
                <a16:creationId xmlns:a16="http://schemas.microsoft.com/office/drawing/2014/main" id="{B03EB2A6-F0B4-8F46-AFC2-114782EB122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67748" y="295244"/>
            <a:ext cx="4118284" cy="6448456"/>
          </a:xfrm>
          <a:prstGeom prst="rect">
            <a:avLst/>
          </a:prstGeom>
          <a:noFill/>
          <a:extLst>
            <a:ext uri="{909E8E84-426E-40DD-AFC4-6F175D3DCCD1}">
              <a14:hiddenFill xmlns:a14="http://schemas.microsoft.com/office/drawing/2010/main">
                <a:solidFill>
                  <a:srgbClr val="FFFFFF"/>
                </a:solidFill>
              </a14:hiddenFill>
            </a:ext>
          </a:extLst>
        </p:spPr>
      </p:pic>
      <p:sp>
        <p:nvSpPr>
          <p:cNvPr id="1035" name="Freeform: Shape 1034">
            <a:extLst>
              <a:ext uri="{FF2B5EF4-FFF2-40B4-BE49-F238E27FC236}">
                <a16:creationId xmlns:a16="http://schemas.microsoft.com/office/drawing/2014/main" id="{15109354-9C5D-4F8C-B0E6-D1043C7BF2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9992" y="0"/>
            <a:ext cx="7562008" cy="6858000"/>
          </a:xfrm>
          <a:custGeom>
            <a:avLst/>
            <a:gdLst>
              <a:gd name="connsiteX0" fmla="*/ 7529613 w 7529613"/>
              <a:gd name="connsiteY0" fmla="*/ 0 h 6858000"/>
              <a:gd name="connsiteX1" fmla="*/ 1222331 w 7529613"/>
              <a:gd name="connsiteY1" fmla="*/ 0 h 6858000"/>
              <a:gd name="connsiteX2" fmla="*/ 1126483 w 7529613"/>
              <a:gd name="connsiteY2" fmla="*/ 148742 h 6858000"/>
              <a:gd name="connsiteX3" fmla="*/ 767554 w 7529613"/>
              <a:gd name="connsiteY3" fmla="*/ 819975 h 6858000"/>
              <a:gd name="connsiteX4" fmla="*/ 742103 w 7529613"/>
              <a:gd name="connsiteY4" fmla="*/ 854514 h 6858000"/>
              <a:gd name="connsiteX5" fmla="*/ 785881 w 7529613"/>
              <a:gd name="connsiteY5" fmla="*/ 750263 h 6858000"/>
              <a:gd name="connsiteX6" fmla="*/ 978978 w 7529613"/>
              <a:gd name="connsiteY6" fmla="*/ 331786 h 6858000"/>
              <a:gd name="connsiteX7" fmla="*/ 1155717 w 7529613"/>
              <a:gd name="connsiteY7" fmla="*/ 0 h 6858000"/>
              <a:gd name="connsiteX8" fmla="*/ 1098249 w 7529613"/>
              <a:gd name="connsiteY8" fmla="*/ 0 h 6858000"/>
              <a:gd name="connsiteX9" fmla="*/ 991458 w 7529613"/>
              <a:gd name="connsiteY9" fmla="*/ 196614 h 6858000"/>
              <a:gd name="connsiteX10" fmla="*/ 493941 w 7529613"/>
              <a:gd name="connsiteY10" fmla="*/ 1371196 h 6858000"/>
              <a:gd name="connsiteX11" fmla="*/ 46485 w 7529613"/>
              <a:gd name="connsiteY11" fmla="*/ 3331516 h 6858000"/>
              <a:gd name="connsiteX12" fmla="*/ 12252 w 7529613"/>
              <a:gd name="connsiteY12" fmla="*/ 4357388 h 6858000"/>
              <a:gd name="connsiteX13" fmla="*/ 170821 w 7529613"/>
              <a:gd name="connsiteY13" fmla="*/ 5552906 h 6858000"/>
              <a:gd name="connsiteX14" fmla="*/ 537265 w 7529613"/>
              <a:gd name="connsiteY14" fmla="*/ 6828295 h 6858000"/>
              <a:gd name="connsiteX15" fmla="*/ 549692 w 7529613"/>
              <a:gd name="connsiteY15" fmla="*/ 6858000 h 6858000"/>
              <a:gd name="connsiteX16" fmla="*/ 602234 w 7529613"/>
              <a:gd name="connsiteY16" fmla="*/ 6858000 h 6858000"/>
              <a:gd name="connsiteX17" fmla="*/ 595414 w 7529613"/>
              <a:gd name="connsiteY17" fmla="*/ 6841549 h 6858000"/>
              <a:gd name="connsiteX18" fmla="*/ 364260 w 7529613"/>
              <a:gd name="connsiteY18" fmla="*/ 6142729 h 6858000"/>
              <a:gd name="connsiteX19" fmla="*/ 213071 w 7529613"/>
              <a:gd name="connsiteY19" fmla="*/ 5513923 h 6858000"/>
              <a:gd name="connsiteX20" fmla="*/ 211290 w 7529613"/>
              <a:gd name="connsiteY20" fmla="*/ 5480401 h 6858000"/>
              <a:gd name="connsiteX21" fmla="*/ 311446 w 7529613"/>
              <a:gd name="connsiteY21" fmla="*/ 5830359 h 6858000"/>
              <a:gd name="connsiteX22" fmla="*/ 622963 w 7529613"/>
              <a:gd name="connsiteY22" fmla="*/ 6670527 h 6858000"/>
              <a:gd name="connsiteX23" fmla="*/ 710464 w 7529613"/>
              <a:gd name="connsiteY23" fmla="*/ 6858000 h 6858000"/>
              <a:gd name="connsiteX24" fmla="*/ 7529613 w 7529613"/>
              <a:gd name="connsiteY2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529613" h="6858000">
                <a:moveTo>
                  <a:pt x="7529613" y="0"/>
                </a:moveTo>
                <a:lnTo>
                  <a:pt x="1222331" y="0"/>
                </a:lnTo>
                <a:lnTo>
                  <a:pt x="1126483" y="148742"/>
                </a:lnTo>
                <a:cubicBezTo>
                  <a:pt x="995323" y="365513"/>
                  <a:pt x="876174" y="589569"/>
                  <a:pt x="767554" y="819975"/>
                </a:cubicBezTo>
                <a:cubicBezTo>
                  <a:pt x="762210" y="833492"/>
                  <a:pt x="753441" y="845393"/>
                  <a:pt x="742103" y="854514"/>
                </a:cubicBezTo>
                <a:cubicBezTo>
                  <a:pt x="756737" y="819849"/>
                  <a:pt x="770991" y="784928"/>
                  <a:pt x="785881" y="750263"/>
                </a:cubicBezTo>
                <a:cubicBezTo>
                  <a:pt x="846713" y="608712"/>
                  <a:pt x="910948" y="469145"/>
                  <a:pt x="978978" y="331786"/>
                </a:cubicBezTo>
                <a:lnTo>
                  <a:pt x="1155717" y="0"/>
                </a:lnTo>
                <a:lnTo>
                  <a:pt x="1098249" y="0"/>
                </a:lnTo>
                <a:lnTo>
                  <a:pt x="991458" y="196614"/>
                </a:lnTo>
                <a:cubicBezTo>
                  <a:pt x="797017" y="573253"/>
                  <a:pt x="633548" y="966066"/>
                  <a:pt x="493941" y="1371196"/>
                </a:cubicBezTo>
                <a:cubicBezTo>
                  <a:pt x="276630" y="2007265"/>
                  <a:pt x="126659" y="2664286"/>
                  <a:pt x="46485" y="3331516"/>
                </a:cubicBezTo>
                <a:cubicBezTo>
                  <a:pt x="4488" y="3672965"/>
                  <a:pt x="-14219" y="4013908"/>
                  <a:pt x="12252" y="4357388"/>
                </a:cubicBezTo>
                <a:cubicBezTo>
                  <a:pt x="43558" y="4758899"/>
                  <a:pt x="90773" y="5157998"/>
                  <a:pt x="170821" y="5552906"/>
                </a:cubicBezTo>
                <a:cubicBezTo>
                  <a:pt x="259109" y="5988893"/>
                  <a:pt x="378967" y="6414594"/>
                  <a:pt x="537265" y="6828295"/>
                </a:cubicBezTo>
                <a:lnTo>
                  <a:pt x="549692" y="6858000"/>
                </a:lnTo>
                <a:lnTo>
                  <a:pt x="602234" y="6858000"/>
                </a:lnTo>
                <a:lnTo>
                  <a:pt x="595414" y="6841549"/>
                </a:lnTo>
                <a:cubicBezTo>
                  <a:pt x="507884" y="6614016"/>
                  <a:pt x="431296" y="6380817"/>
                  <a:pt x="364260" y="6142729"/>
                </a:cubicBezTo>
                <a:cubicBezTo>
                  <a:pt x="305974" y="5935370"/>
                  <a:pt x="262958" y="5723695"/>
                  <a:pt x="213071" y="5513923"/>
                </a:cubicBezTo>
                <a:cubicBezTo>
                  <a:pt x="211892" y="5502788"/>
                  <a:pt x="211299" y="5491601"/>
                  <a:pt x="211290" y="5480401"/>
                </a:cubicBezTo>
                <a:cubicBezTo>
                  <a:pt x="247814" y="5607635"/>
                  <a:pt x="276958" y="5719759"/>
                  <a:pt x="311446" y="5830359"/>
                </a:cubicBezTo>
                <a:cubicBezTo>
                  <a:pt x="401357" y="6118381"/>
                  <a:pt x="505060" y="6398531"/>
                  <a:pt x="622963" y="6670527"/>
                </a:cubicBezTo>
                <a:lnTo>
                  <a:pt x="710464" y="6858000"/>
                </a:lnTo>
                <a:lnTo>
                  <a:pt x="7529613" y="6858000"/>
                </a:lnTo>
                <a:close/>
              </a:path>
            </a:pathLst>
          </a:custGeom>
          <a:solidFill>
            <a:schemeClr val="accent2"/>
          </a:solidFill>
          <a:ln w="685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9AB34B98-3CF8-FF01-E30C-3F734C7EB9DE}"/>
              </a:ext>
            </a:extLst>
          </p:cNvPr>
          <p:cNvSpPr>
            <a:spLocks noGrp="1"/>
          </p:cNvSpPr>
          <p:nvPr>
            <p:ph type="title"/>
          </p:nvPr>
        </p:nvSpPr>
        <p:spPr>
          <a:xfrm>
            <a:off x="5759354" y="457201"/>
            <a:ext cx="5337270" cy="1835911"/>
          </a:xfrm>
        </p:spPr>
        <p:txBody>
          <a:bodyPr anchor="b">
            <a:normAutofit/>
          </a:bodyPr>
          <a:lstStyle/>
          <a:p>
            <a:r>
              <a:rPr lang="en-CA" sz="2000">
                <a:solidFill>
                  <a:srgbClr val="FFFFFF"/>
                </a:solidFill>
              </a:rPr>
              <a:t>கொழும்பு முஸ்லிம் சமய பண்பாட்டலுவல்கள் அமைச்சு -2005</a:t>
            </a:r>
          </a:p>
        </p:txBody>
      </p:sp>
      <p:sp>
        <p:nvSpPr>
          <p:cNvPr id="1037" name="sketch line">
            <a:extLst>
              <a:ext uri="{FF2B5EF4-FFF2-40B4-BE49-F238E27FC236}">
                <a16:creationId xmlns:a16="http://schemas.microsoft.com/office/drawing/2014/main" id="{49B530FE-A87D-41A0-A920-ADC6539EA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59353" y="2560829"/>
            <a:ext cx="5029200" cy="18288"/>
          </a:xfrm>
          <a:custGeom>
            <a:avLst/>
            <a:gdLst>
              <a:gd name="connsiteX0" fmla="*/ 0 w 5029200"/>
              <a:gd name="connsiteY0" fmla="*/ 0 h 18288"/>
              <a:gd name="connsiteX1" fmla="*/ 528066 w 5029200"/>
              <a:gd name="connsiteY1" fmla="*/ 0 h 18288"/>
              <a:gd name="connsiteX2" fmla="*/ 1207008 w 5029200"/>
              <a:gd name="connsiteY2" fmla="*/ 0 h 18288"/>
              <a:gd name="connsiteX3" fmla="*/ 1785366 w 5029200"/>
              <a:gd name="connsiteY3" fmla="*/ 0 h 18288"/>
              <a:gd name="connsiteX4" fmla="*/ 2313432 w 5029200"/>
              <a:gd name="connsiteY4" fmla="*/ 0 h 18288"/>
              <a:gd name="connsiteX5" fmla="*/ 2992374 w 5029200"/>
              <a:gd name="connsiteY5" fmla="*/ 0 h 18288"/>
              <a:gd name="connsiteX6" fmla="*/ 3621024 w 5029200"/>
              <a:gd name="connsiteY6" fmla="*/ 0 h 18288"/>
              <a:gd name="connsiteX7" fmla="*/ 4249674 w 5029200"/>
              <a:gd name="connsiteY7" fmla="*/ 0 h 18288"/>
              <a:gd name="connsiteX8" fmla="*/ 5029200 w 5029200"/>
              <a:gd name="connsiteY8" fmla="*/ 0 h 18288"/>
              <a:gd name="connsiteX9" fmla="*/ 5029200 w 5029200"/>
              <a:gd name="connsiteY9" fmla="*/ 18288 h 18288"/>
              <a:gd name="connsiteX10" fmla="*/ 4501134 w 5029200"/>
              <a:gd name="connsiteY10" fmla="*/ 18288 h 18288"/>
              <a:gd name="connsiteX11" fmla="*/ 4023360 w 5029200"/>
              <a:gd name="connsiteY11" fmla="*/ 18288 h 18288"/>
              <a:gd name="connsiteX12" fmla="*/ 3344418 w 5029200"/>
              <a:gd name="connsiteY12" fmla="*/ 18288 h 18288"/>
              <a:gd name="connsiteX13" fmla="*/ 2816352 w 5029200"/>
              <a:gd name="connsiteY13" fmla="*/ 18288 h 18288"/>
              <a:gd name="connsiteX14" fmla="*/ 2137410 w 5029200"/>
              <a:gd name="connsiteY14" fmla="*/ 18288 h 18288"/>
              <a:gd name="connsiteX15" fmla="*/ 1408176 w 5029200"/>
              <a:gd name="connsiteY15" fmla="*/ 18288 h 18288"/>
              <a:gd name="connsiteX16" fmla="*/ 829818 w 5029200"/>
              <a:gd name="connsiteY16" fmla="*/ 18288 h 18288"/>
              <a:gd name="connsiteX17" fmla="*/ 0 w 5029200"/>
              <a:gd name="connsiteY17" fmla="*/ 18288 h 18288"/>
              <a:gd name="connsiteX18" fmla="*/ 0 w 5029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29200" h="18288" fill="none" extrusionOk="0">
                <a:moveTo>
                  <a:pt x="0" y="0"/>
                </a:moveTo>
                <a:cubicBezTo>
                  <a:pt x="142937" y="1696"/>
                  <a:pt x="371859" y="12840"/>
                  <a:pt x="528066" y="0"/>
                </a:cubicBezTo>
                <a:cubicBezTo>
                  <a:pt x="684273" y="-12840"/>
                  <a:pt x="928949" y="-5725"/>
                  <a:pt x="1207008" y="0"/>
                </a:cubicBezTo>
                <a:cubicBezTo>
                  <a:pt x="1485067" y="5725"/>
                  <a:pt x="1562886" y="-21331"/>
                  <a:pt x="1785366" y="0"/>
                </a:cubicBezTo>
                <a:cubicBezTo>
                  <a:pt x="2007846" y="21331"/>
                  <a:pt x="2056226" y="25221"/>
                  <a:pt x="2313432" y="0"/>
                </a:cubicBezTo>
                <a:cubicBezTo>
                  <a:pt x="2570638" y="-25221"/>
                  <a:pt x="2732455" y="16294"/>
                  <a:pt x="2992374" y="0"/>
                </a:cubicBezTo>
                <a:cubicBezTo>
                  <a:pt x="3252293" y="-16294"/>
                  <a:pt x="3319267" y="-29774"/>
                  <a:pt x="3621024" y="0"/>
                </a:cubicBezTo>
                <a:cubicBezTo>
                  <a:pt x="3922781" y="29774"/>
                  <a:pt x="3998107" y="-1004"/>
                  <a:pt x="4249674" y="0"/>
                </a:cubicBezTo>
                <a:cubicBezTo>
                  <a:pt x="4501241" y="1004"/>
                  <a:pt x="4792523" y="-4510"/>
                  <a:pt x="5029200" y="0"/>
                </a:cubicBezTo>
                <a:cubicBezTo>
                  <a:pt x="5029730" y="6954"/>
                  <a:pt x="5029934" y="12839"/>
                  <a:pt x="5029200" y="18288"/>
                </a:cubicBezTo>
                <a:cubicBezTo>
                  <a:pt x="4805432" y="23154"/>
                  <a:pt x="4715801" y="17034"/>
                  <a:pt x="4501134" y="18288"/>
                </a:cubicBezTo>
                <a:cubicBezTo>
                  <a:pt x="4286467" y="19542"/>
                  <a:pt x="4193719" y="41701"/>
                  <a:pt x="4023360" y="18288"/>
                </a:cubicBezTo>
                <a:cubicBezTo>
                  <a:pt x="3853001" y="-5125"/>
                  <a:pt x="3676466" y="16909"/>
                  <a:pt x="3344418" y="18288"/>
                </a:cubicBezTo>
                <a:cubicBezTo>
                  <a:pt x="3012370" y="19667"/>
                  <a:pt x="2945824" y="14410"/>
                  <a:pt x="2816352" y="18288"/>
                </a:cubicBezTo>
                <a:cubicBezTo>
                  <a:pt x="2686880" y="22166"/>
                  <a:pt x="2438351" y="13507"/>
                  <a:pt x="2137410" y="18288"/>
                </a:cubicBezTo>
                <a:cubicBezTo>
                  <a:pt x="1836469" y="23069"/>
                  <a:pt x="1581391" y="46111"/>
                  <a:pt x="1408176" y="18288"/>
                </a:cubicBezTo>
                <a:cubicBezTo>
                  <a:pt x="1234961" y="-9535"/>
                  <a:pt x="1040489" y="-7495"/>
                  <a:pt x="829818" y="18288"/>
                </a:cubicBezTo>
                <a:cubicBezTo>
                  <a:pt x="619147" y="44071"/>
                  <a:pt x="238626" y="37568"/>
                  <a:pt x="0" y="18288"/>
                </a:cubicBezTo>
                <a:cubicBezTo>
                  <a:pt x="-570" y="9279"/>
                  <a:pt x="132" y="5100"/>
                  <a:pt x="0" y="0"/>
                </a:cubicBezTo>
                <a:close/>
              </a:path>
              <a:path w="5029200" h="18288" stroke="0" extrusionOk="0">
                <a:moveTo>
                  <a:pt x="0" y="0"/>
                </a:moveTo>
                <a:cubicBezTo>
                  <a:pt x="165412" y="-21137"/>
                  <a:pt x="322344" y="-21985"/>
                  <a:pt x="578358" y="0"/>
                </a:cubicBezTo>
                <a:cubicBezTo>
                  <a:pt x="834372" y="21985"/>
                  <a:pt x="907099" y="-19195"/>
                  <a:pt x="1056132" y="0"/>
                </a:cubicBezTo>
                <a:cubicBezTo>
                  <a:pt x="1205165" y="19195"/>
                  <a:pt x="1612834" y="-24928"/>
                  <a:pt x="1785366" y="0"/>
                </a:cubicBezTo>
                <a:cubicBezTo>
                  <a:pt x="1957898" y="24928"/>
                  <a:pt x="2149044" y="19108"/>
                  <a:pt x="2363724" y="0"/>
                </a:cubicBezTo>
                <a:cubicBezTo>
                  <a:pt x="2578404" y="-19108"/>
                  <a:pt x="2759981" y="-21788"/>
                  <a:pt x="2942082" y="0"/>
                </a:cubicBezTo>
                <a:cubicBezTo>
                  <a:pt x="3124183" y="21788"/>
                  <a:pt x="3482217" y="8836"/>
                  <a:pt x="3671316" y="0"/>
                </a:cubicBezTo>
                <a:cubicBezTo>
                  <a:pt x="3860415" y="-8836"/>
                  <a:pt x="4058665" y="-25048"/>
                  <a:pt x="4199382" y="0"/>
                </a:cubicBezTo>
                <a:cubicBezTo>
                  <a:pt x="4340099" y="25048"/>
                  <a:pt x="4735096" y="-22088"/>
                  <a:pt x="5029200" y="0"/>
                </a:cubicBezTo>
                <a:cubicBezTo>
                  <a:pt x="5028517" y="5414"/>
                  <a:pt x="5028480" y="12510"/>
                  <a:pt x="5029200" y="18288"/>
                </a:cubicBezTo>
                <a:cubicBezTo>
                  <a:pt x="4891577" y="31493"/>
                  <a:pt x="4684146" y="-2509"/>
                  <a:pt x="4501134" y="18288"/>
                </a:cubicBezTo>
                <a:cubicBezTo>
                  <a:pt x="4318122" y="39085"/>
                  <a:pt x="4030703" y="3672"/>
                  <a:pt x="3872484" y="18288"/>
                </a:cubicBezTo>
                <a:cubicBezTo>
                  <a:pt x="3714265" y="32905"/>
                  <a:pt x="3546134" y="7501"/>
                  <a:pt x="3294126" y="18288"/>
                </a:cubicBezTo>
                <a:cubicBezTo>
                  <a:pt x="3042118" y="29075"/>
                  <a:pt x="2912116" y="11153"/>
                  <a:pt x="2564892" y="18288"/>
                </a:cubicBezTo>
                <a:cubicBezTo>
                  <a:pt x="2217668" y="25423"/>
                  <a:pt x="2095118" y="11659"/>
                  <a:pt x="1835658" y="18288"/>
                </a:cubicBezTo>
                <a:cubicBezTo>
                  <a:pt x="1576198" y="24917"/>
                  <a:pt x="1500897" y="19889"/>
                  <a:pt x="1307592" y="18288"/>
                </a:cubicBezTo>
                <a:cubicBezTo>
                  <a:pt x="1114287" y="16687"/>
                  <a:pt x="961527" y="47453"/>
                  <a:pt x="678942" y="18288"/>
                </a:cubicBezTo>
                <a:cubicBezTo>
                  <a:pt x="396357" y="-10877"/>
                  <a:pt x="271066" y="23005"/>
                  <a:pt x="0" y="18288"/>
                </a:cubicBezTo>
                <a:cubicBezTo>
                  <a:pt x="-306" y="11061"/>
                  <a:pt x="-655" y="7751"/>
                  <a:pt x="0" y="0"/>
                </a:cubicBezTo>
                <a:close/>
              </a:path>
            </a:pathLst>
          </a:custGeom>
          <a:solidFill>
            <a:srgbClr val="FFFFFF"/>
          </a:solidFill>
          <a:ln w="38100"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915381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6" name="Rectangle 1035">
            <a:extLst>
              <a:ext uri="{FF2B5EF4-FFF2-40B4-BE49-F238E27FC236}">
                <a16:creationId xmlns:a16="http://schemas.microsoft.com/office/drawing/2014/main" id="{5F9CFCE6-877F-4858-B8BD-2C52CA8AFB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6A4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8" name="Rectangle 1037">
            <a:extLst>
              <a:ext uri="{FF2B5EF4-FFF2-40B4-BE49-F238E27FC236}">
                <a16:creationId xmlns:a16="http://schemas.microsoft.com/office/drawing/2014/main" id="{8213F8A0-12AE-4514-8372-0DD766EC28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56866" y="480060"/>
            <a:ext cx="545812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0" name="Picture 6">
            <a:extLst>
              <a:ext uri="{FF2B5EF4-FFF2-40B4-BE49-F238E27FC236}">
                <a16:creationId xmlns:a16="http://schemas.microsoft.com/office/drawing/2014/main" id="{9ECC5F99-5F41-116B-DD39-8E708EC700F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224077" y="643467"/>
            <a:ext cx="3523699" cy="5571066"/>
          </a:xfrm>
          <a:prstGeom prst="rect">
            <a:avLst/>
          </a:prstGeom>
          <a:noFill/>
          <a:extLst>
            <a:ext uri="{909E8E84-426E-40DD-AFC4-6F175D3DCCD1}">
              <a14:hiddenFill xmlns:a14="http://schemas.microsoft.com/office/drawing/2010/main">
                <a:solidFill>
                  <a:srgbClr val="FFFFFF"/>
                </a:solidFill>
              </a14:hiddenFill>
            </a:ext>
          </a:extLst>
        </p:spPr>
      </p:pic>
      <p:sp>
        <p:nvSpPr>
          <p:cNvPr id="1040" name="Rectangle 1039">
            <a:extLst>
              <a:ext uri="{FF2B5EF4-FFF2-40B4-BE49-F238E27FC236}">
                <a16:creationId xmlns:a16="http://schemas.microsoft.com/office/drawing/2014/main" id="{9EFF17D4-9A8C-4CE5-B096-D8CCD44004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5458121"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a:extLst>
              <a:ext uri="{FF2B5EF4-FFF2-40B4-BE49-F238E27FC236}">
                <a16:creationId xmlns:a16="http://schemas.microsoft.com/office/drawing/2014/main" id="{71BCDE01-A7C6-5821-10EF-2980AE4DBA4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360656" y="643467"/>
            <a:ext cx="3690831" cy="5571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79033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5C416-FE50-5D00-075D-55AA073F1478}"/>
              </a:ext>
            </a:extLst>
          </p:cNvPr>
          <p:cNvSpPr>
            <a:spLocks noGrp="1"/>
          </p:cNvSpPr>
          <p:nvPr>
            <p:ph type="title"/>
          </p:nvPr>
        </p:nvSpPr>
        <p:spPr>
          <a:xfrm>
            <a:off x="838200" y="365125"/>
            <a:ext cx="10778067" cy="1349375"/>
          </a:xfrm>
        </p:spPr>
        <p:txBody>
          <a:bodyPr>
            <a:normAutofit fontScale="90000"/>
          </a:bodyPr>
          <a:lstStyle/>
          <a:p>
            <a:r>
              <a:rPr lang="en-CA"/>
              <a:t>முருங்கனில் 1961ல் அரங்கேறிய </a:t>
            </a:r>
            <a:r>
              <a:rPr lang="en-CA">
                <a:latin typeface="Nirmala UI" panose="020B0502040204020203" pitchFamily="34" charset="0"/>
                <a:ea typeface="Nirmala UI" panose="020B0502040204020203" pitchFamily="34" charset="0"/>
                <a:cs typeface="Nirmala UI" panose="020B0502040204020203" pitchFamily="34" charset="0"/>
              </a:rPr>
              <a:t>குழந்தை</a:t>
            </a:r>
            <a:r>
              <a:rPr lang="en-CA"/>
              <a:t> செபமாலையின்  நாடகங்களும் கூத்தக்களும்</a:t>
            </a:r>
          </a:p>
        </p:txBody>
      </p:sp>
      <p:sp>
        <p:nvSpPr>
          <p:cNvPr id="3" name="Content Placeholder 2">
            <a:extLst>
              <a:ext uri="{FF2B5EF4-FFF2-40B4-BE49-F238E27FC236}">
                <a16:creationId xmlns:a16="http://schemas.microsoft.com/office/drawing/2014/main" id="{949B0C2B-5B05-66AF-2806-7FE834F38093}"/>
              </a:ext>
            </a:extLst>
          </p:cNvPr>
          <p:cNvSpPr>
            <a:spLocks noGrp="1"/>
          </p:cNvSpPr>
          <p:nvPr>
            <p:ph idx="1"/>
          </p:nvPr>
        </p:nvSpPr>
        <p:spPr>
          <a:xfrm>
            <a:off x="838200" y="1911349"/>
            <a:ext cx="9999133" cy="5032375"/>
          </a:xfrm>
        </p:spPr>
        <p:txBody>
          <a:bodyPr>
            <a:normAutofit lnSpcReduction="10000"/>
          </a:bodyPr>
          <a:lstStyle/>
          <a:p>
            <a:endParaRPr lang="en-CA"/>
          </a:p>
          <a:p>
            <a:r>
              <a:rPr lang="en-CA"/>
              <a:t>நல்வாழ்வு</a:t>
            </a:r>
          </a:p>
          <a:p>
            <a:r>
              <a:rPr lang="en-CA"/>
              <a:t>பாட்டாளிக்கந்தன்</a:t>
            </a:r>
          </a:p>
          <a:p>
            <a:r>
              <a:rPr lang="en-CA"/>
              <a:t>பணத்திமிர்</a:t>
            </a:r>
          </a:p>
          <a:p>
            <a:r>
              <a:rPr lang="en-CA"/>
              <a:t>பணமா கற்பா</a:t>
            </a:r>
          </a:p>
          <a:p>
            <a:r>
              <a:rPr lang="en-CA"/>
              <a:t>நளதயமய்நதி</a:t>
            </a:r>
          </a:p>
          <a:p>
            <a:r>
              <a:rPr lang="en-CA"/>
              <a:t>அம்பிகாவதி </a:t>
            </a:r>
          </a:p>
          <a:p>
            <a:r>
              <a:rPr lang="en-CA"/>
              <a:t>1966ல் –வீரத்தாய் -கொழும்பு</a:t>
            </a:r>
          </a:p>
          <a:p>
            <a:r>
              <a:rPr lang="en-CA"/>
              <a:t>1968ல்  கல் சுமந்த காவலர்கள் –மன்னார்</a:t>
            </a:r>
          </a:p>
          <a:p>
            <a:r>
              <a:rPr lang="en-CA"/>
              <a:t>1972ல் அன்புப்பரிசு</a:t>
            </a:r>
          </a:p>
        </p:txBody>
      </p:sp>
    </p:spTree>
    <p:extLst>
      <p:ext uri="{BB962C8B-B14F-4D97-AF65-F5344CB8AC3E}">
        <p14:creationId xmlns:p14="http://schemas.microsoft.com/office/powerpoint/2010/main" val="138832723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B0B2D27-ABFA-1BFC-5FF9-2B52510A1ED9}"/>
              </a:ext>
            </a:extLst>
          </p:cNvPr>
          <p:cNvSpPr txBox="1"/>
          <p:nvPr/>
        </p:nvSpPr>
        <p:spPr>
          <a:xfrm>
            <a:off x="746077" y="422704"/>
            <a:ext cx="10699845" cy="5632311"/>
          </a:xfrm>
          <a:prstGeom prst="rect">
            <a:avLst/>
          </a:prstGeom>
          <a:noFill/>
        </p:spPr>
        <p:txBody>
          <a:bodyPr wrap="square">
            <a:spAutoFit/>
          </a:bodyPr>
          <a:lstStyle/>
          <a:p>
            <a:r>
              <a:rPr lang="en-CA">
                <a:latin typeface="Bamini" pitchFamily="2" charset="0"/>
                <a:ea typeface="Nirmala Text" panose="020B0502040204020203" pitchFamily="34" charset="0"/>
                <a:cs typeface="Latha" panose="020B0604020202020204" pitchFamily="2"/>
              </a:rPr>
              <a:t>%tpuhaH thrfg;gh– kd;dhH khNjhl;lj;J NyhwQ;Rg; GytH. </a:t>
            </a:r>
          </a:p>
          <a:p>
            <a:pPr marL="809625">
              <a:buFont typeface="Arial" panose="020B0604020202020204" pitchFamily="34" charset="0"/>
              <a:buChar char="•"/>
            </a:pPr>
            <a:r>
              <a:rPr lang="en-CA">
                <a:latin typeface="Bamini" pitchFamily="2" charset="0"/>
                <a:ea typeface="Nirmala Text" panose="020B0502040204020203" pitchFamily="34" charset="0"/>
                <a:cs typeface="Latha" panose="020B0604020202020204" pitchFamily="2"/>
              </a:rPr>
              <a:t>	ijupaehjH ehlfk;- </a:t>
            </a:r>
          </a:p>
          <a:p>
            <a:pPr marL="809625">
              <a:buFont typeface="Arial" panose="020B0604020202020204" pitchFamily="34" charset="0"/>
              <a:buChar char="•"/>
            </a:pPr>
            <a:r>
              <a:rPr lang="en-CA">
                <a:latin typeface="Bamini" pitchFamily="2" charset="0"/>
                <a:ea typeface="Nirmala Text" panose="020B0502040204020203" pitchFamily="34" charset="0"/>
                <a:cs typeface="Latha" panose="020B0604020202020204" pitchFamily="2"/>
              </a:rPr>
              <a:t>	rpj;jpug;gps;is ehlfk; - </a:t>
            </a:r>
          </a:p>
          <a:p>
            <a:pPr marL="809625">
              <a:buFont typeface="Arial" panose="020B0604020202020204" pitchFamily="34" charset="0"/>
              <a:buChar char="•"/>
            </a:pPr>
            <a:r>
              <a:rPr lang="en-CA">
                <a:latin typeface="Bamini" pitchFamily="2" charset="0"/>
                <a:ea typeface="Nirmala Text" panose="020B0502040204020203" pitchFamily="34" charset="0"/>
                <a:cs typeface="Latha" panose="020B0604020202020204" pitchFamily="2"/>
              </a:rPr>
              <a:t>	Qhdnrse;jup ehlfk; (khNjhl;lg;ghq;F) – </a:t>
            </a:r>
          </a:p>
          <a:p>
            <a:pPr marL="809625">
              <a:buFont typeface="Arial" panose="020B0604020202020204" pitchFamily="34" charset="0"/>
              <a:buChar char="•"/>
            </a:pPr>
            <a:r>
              <a:rPr lang="en-CA">
                <a:latin typeface="Bamini" pitchFamily="2" charset="0"/>
                <a:ea typeface="Nirmala Text" panose="020B0502040204020203" pitchFamily="34" charset="0"/>
                <a:cs typeface="Latha" panose="020B0604020202020204" pitchFamily="2"/>
              </a:rPr>
              <a:t>	kuprhw;GytH fhQ;r ehlfk; - </a:t>
            </a:r>
          </a:p>
          <a:p>
            <a:pPr marL="809625">
              <a:buFont typeface="Arial" panose="020B0604020202020204" pitchFamily="34" charset="0"/>
              <a:buChar char="•"/>
            </a:pPr>
            <a:r>
              <a:rPr lang="en-CA">
                <a:latin typeface="Bamini" pitchFamily="2" charset="0"/>
                <a:ea typeface="Nirmala Text" panose="020B0502040204020203" pitchFamily="34" charset="0"/>
                <a:cs typeface="Latha" panose="020B0604020202020204" pitchFamily="2"/>
              </a:rPr>
              <a:t>	rhe;j&amp;gp ehlfk; - Nydhs; fd;dp ehlfk; - </a:t>
            </a:r>
          </a:p>
          <a:p>
            <a:pPr marL="809625">
              <a:buFont typeface="Arial" panose="020B0604020202020204" pitchFamily="34" charset="0"/>
              <a:buChar char="•"/>
            </a:pPr>
            <a:r>
              <a:rPr lang="en-CA">
                <a:latin typeface="Bamini" pitchFamily="2" charset="0"/>
                <a:ea typeface="Nirmala Text" panose="020B0502040204020203" pitchFamily="34" charset="0"/>
                <a:cs typeface="Latha" panose="020B0604020202020204" pitchFamily="2"/>
              </a:rPr>
              <a:t>	kj;NjR mg;Ngh];jyH ehlfk; - </a:t>
            </a:r>
          </a:p>
          <a:p>
            <a:pPr marL="809625">
              <a:buFont typeface="Arial" panose="020B0604020202020204" pitchFamily="34" charset="0"/>
              <a:buChar char="•"/>
            </a:pPr>
            <a:r>
              <a:rPr lang="en-CA">
                <a:latin typeface="Bamini" pitchFamily="2" charset="0"/>
                <a:ea typeface="Nirmala Text" panose="020B0502040204020203" pitchFamily="34" charset="0"/>
                <a:cs typeface="Latha" panose="020B0604020202020204" pitchFamily="2"/>
              </a:rPr>
              <a:t>	mf;fpNdr fd;dp ehlfk; - </a:t>
            </a:r>
          </a:p>
          <a:p>
            <a:pPr marL="809625">
              <a:buFont typeface="Arial" panose="020B0604020202020204" pitchFamily="34" charset="0"/>
              <a:buChar char="•"/>
            </a:pPr>
            <a:r>
              <a:rPr lang="en-CA">
                <a:latin typeface="Bamini" pitchFamily="2" charset="0"/>
                <a:ea typeface="Nirmala Text" panose="020B0502040204020203" pitchFamily="34" charset="0"/>
                <a:cs typeface="Latha" panose="020B0604020202020204" pitchFamily="2"/>
              </a:rPr>
              <a:t>	eha; ehlfk; “K.tp. MrPHthjk; gjpg;gpj;J ntspapl;l </a:t>
            </a:r>
          </a:p>
          <a:p>
            <a:endParaRPr lang="en-CA">
              <a:latin typeface="Bamini" pitchFamily="2" charset="0"/>
              <a:ea typeface="Nirmala Text" panose="020B0502040204020203" pitchFamily="34" charset="0"/>
              <a:cs typeface="Latha" panose="020B0604020202020204" pitchFamily="2"/>
            </a:endParaRPr>
          </a:p>
          <a:p>
            <a:r>
              <a:rPr lang="en-CA">
                <a:latin typeface="Bamini" pitchFamily="2" charset="0"/>
                <a:ea typeface="Nirmala Text" panose="020B0502040204020203" pitchFamily="34" charset="0"/>
                <a:cs typeface="Latha" panose="020B0604020202020204" pitchFamily="2"/>
              </a:rPr>
              <a:t>‘kupajhrd; ehl;Lf;$j;J EhypNy (1972) jug;gl;Ls;s ehlfg; gl;bay;”; </a:t>
            </a:r>
            <a:r>
              <a:rPr lang="en-CA">
                <a:latin typeface="Arial Narrow" panose="020B0606020202030204" pitchFamily="34" charset="0"/>
                <a:ea typeface="Nirmala Text" panose="020B0502040204020203" pitchFamily="34" charset="0"/>
                <a:cs typeface="Latha" panose="020B0604020202020204" pitchFamily="2"/>
              </a:rPr>
              <a:t>: Proceedings of 8th 	International Symposium-2018, SEUSL 1142 </a:t>
            </a:r>
          </a:p>
          <a:p>
            <a:r>
              <a:rPr lang="en-CA">
                <a:latin typeface="Bamini" pitchFamily="2" charset="0"/>
                <a:ea typeface="Nirmala Text" panose="020B0502040204020203" pitchFamily="34" charset="0"/>
                <a:cs typeface="Latha" panose="020B0604020202020204" pitchFamily="2"/>
              </a:rPr>
              <a:t> 	</a:t>
            </a:r>
          </a:p>
          <a:p>
            <a:r>
              <a:rPr lang="en-CA">
                <a:latin typeface="Bamini" pitchFamily="2" charset="0"/>
                <a:ea typeface="Nirmala Text" panose="020B0502040204020203" pitchFamily="34" charset="0"/>
                <a:cs typeface="Latha" panose="020B0604020202020204" pitchFamily="2"/>
              </a:rPr>
              <a:t>“ghi\A+Hg;GytH Rthk;gps;is (1810) vOjpait:- </a:t>
            </a:r>
          </a:p>
          <a:p>
            <a:r>
              <a:rPr lang="en-CA">
                <a:latin typeface="Bamini" pitchFamily="2" charset="0"/>
                <a:ea typeface="Nirmala Text" panose="020B0502040204020203" pitchFamily="34" charset="0"/>
                <a:cs typeface="Latha" panose="020B0604020202020204" pitchFamily="2"/>
              </a:rPr>
              <a:t>	me;NjhdpahH&gt; </a:t>
            </a:r>
          </a:p>
          <a:p>
            <a:r>
              <a:rPr lang="en-CA">
                <a:latin typeface="Bamini" pitchFamily="2" charset="0"/>
                <a:ea typeface="Nirmala Text" panose="020B0502040204020203" pitchFamily="34" charset="0"/>
                <a:cs typeface="Latha" panose="020B0604020202020204" pitchFamily="2"/>
              </a:rPr>
              <a:t>	nrd; ePf;fpyhH&gt; </a:t>
            </a:r>
          </a:p>
          <a:p>
            <a:r>
              <a:rPr lang="en-CA">
                <a:latin typeface="Bamini" pitchFamily="2" charset="0"/>
                <a:ea typeface="Nirmala Text" panose="020B0502040204020203" pitchFamily="34" charset="0"/>
                <a:cs typeface="Latha" panose="020B0604020202020204" pitchFamily="2"/>
              </a:rPr>
              <a:t>	fj;jwpdhs;&gt; 	</a:t>
            </a:r>
          </a:p>
          <a:p>
            <a:r>
              <a:rPr lang="en-CA">
                <a:latin typeface="Bamini" pitchFamily="2" charset="0"/>
                <a:ea typeface="Nirmala Text" panose="020B0502040204020203" pitchFamily="34" charset="0"/>
                <a:cs typeface="Latha" panose="020B0604020202020204" pitchFamily="2"/>
              </a:rPr>
              <a:t>	kupafupjhs;&gt; </a:t>
            </a:r>
          </a:p>
          <a:p>
            <a:r>
              <a:rPr lang="en-CA">
                <a:latin typeface="Bamini" pitchFamily="2" charset="0"/>
                <a:ea typeface="Nirmala Text" panose="020B0502040204020203" pitchFamily="34" charset="0"/>
                <a:cs typeface="Latha" panose="020B0604020202020204" pitchFamily="2"/>
              </a:rPr>
              <a:t>	rpwp rhe;jg;gh&gt; </a:t>
            </a:r>
          </a:p>
          <a:p>
            <a:r>
              <a:rPr lang="en-CA">
                <a:latin typeface="Bamini" pitchFamily="2" charset="0"/>
                <a:ea typeface="Nirmala Text" panose="020B0502040204020203" pitchFamily="34" charset="0"/>
                <a:cs typeface="Latha" panose="020B0604020202020204" pitchFamily="2"/>
              </a:rPr>
              <a:t>	nrg];jpahH. </a:t>
            </a:r>
          </a:p>
        </p:txBody>
      </p:sp>
    </p:spTree>
    <p:extLst>
      <p:ext uri="{BB962C8B-B14F-4D97-AF65-F5344CB8AC3E}">
        <p14:creationId xmlns:p14="http://schemas.microsoft.com/office/powerpoint/2010/main" val="42826984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D095D-3F26-FC82-FB0F-B7B041A08BA1}"/>
              </a:ext>
            </a:extLst>
          </p:cNvPr>
          <p:cNvSpPr>
            <a:spLocks noGrp="1"/>
          </p:cNvSpPr>
          <p:nvPr>
            <p:ph type="title"/>
          </p:nvPr>
        </p:nvSpPr>
        <p:spPr>
          <a:xfrm>
            <a:off x="838200" y="365125"/>
            <a:ext cx="10515600" cy="301625"/>
          </a:xfrm>
        </p:spPr>
        <p:txBody>
          <a:bodyPr>
            <a:normAutofit fontScale="90000"/>
          </a:bodyPr>
          <a:lstStyle/>
          <a:p>
            <a:endParaRPr lang="en-CA"/>
          </a:p>
        </p:txBody>
      </p:sp>
      <p:sp>
        <p:nvSpPr>
          <p:cNvPr id="5" name="TextBox 4">
            <a:extLst>
              <a:ext uri="{FF2B5EF4-FFF2-40B4-BE49-F238E27FC236}">
                <a16:creationId xmlns:a16="http://schemas.microsoft.com/office/drawing/2014/main" id="{A825ABD7-D8EA-DEE0-E047-E53CB2AD53EF}"/>
              </a:ext>
            </a:extLst>
          </p:cNvPr>
          <p:cNvSpPr txBox="1"/>
          <p:nvPr/>
        </p:nvSpPr>
        <p:spPr>
          <a:xfrm>
            <a:off x="676275" y="777330"/>
            <a:ext cx="10839450" cy="6463308"/>
          </a:xfrm>
          <a:prstGeom prst="rect">
            <a:avLst/>
          </a:prstGeom>
          <a:noFill/>
        </p:spPr>
        <p:txBody>
          <a:bodyPr wrap="square">
            <a:spAutoFit/>
          </a:bodyPr>
          <a:lstStyle/>
          <a:p>
            <a:r>
              <a:rPr lang="en-CA">
                <a:latin typeface="Bamini" pitchFamily="2" charset="0"/>
                <a:ea typeface="Nirmala Text" panose="020B0502040204020203" pitchFamily="34" charset="0"/>
                <a:cs typeface="Latha" panose="020B0604020202020204" pitchFamily="2"/>
              </a:rPr>
              <a:t>	</a:t>
            </a:r>
          </a:p>
          <a:p>
            <a:r>
              <a:rPr lang="en-CA">
                <a:latin typeface="Bamini" pitchFamily="2" charset="0"/>
                <a:ea typeface="Nirmala Text" panose="020B0502040204020203" pitchFamily="34" charset="0"/>
                <a:cs typeface="Latha" panose="020B0604020202020204" pitchFamily="2"/>
              </a:rPr>
              <a:t>fiuA+H mTwhk;gps;is (1815) vOjpait: - </a:t>
            </a:r>
          </a:p>
          <a:p>
            <a:r>
              <a:rPr lang="en-CA">
                <a:latin typeface="Bamini" pitchFamily="2" charset="0"/>
                <a:ea typeface="Nirmala Text" panose="020B0502040204020203" pitchFamily="34" charset="0"/>
                <a:cs typeface="Latha" panose="020B0604020202020204" pitchFamily="2"/>
              </a:rPr>
              <a:t>	nehz;behlfk;&gt; </a:t>
            </a:r>
          </a:p>
          <a:p>
            <a:r>
              <a:rPr lang="en-CA">
                <a:latin typeface="Bamini" pitchFamily="2" charset="0"/>
                <a:ea typeface="Nirmala Text" panose="020B0502040204020203" pitchFamily="34" charset="0"/>
                <a:cs typeface="Latha" panose="020B0604020202020204" pitchFamily="2"/>
              </a:rPr>
              <a:t>	rk;NgJWghtpY&gt; R+irag;gH&gt; 	ahf;NfhG&gt; tug;gpufhrk;&gt; RspahH. </a:t>
            </a:r>
          </a:p>
          <a:p>
            <a:r>
              <a:rPr lang="en-CA">
                <a:latin typeface="Bamini" pitchFamily="2" charset="0"/>
                <a:ea typeface="Nirmala Text" panose="020B0502040204020203" pitchFamily="34" charset="0"/>
                <a:cs typeface="Latha" panose="020B0604020202020204" pitchFamily="2"/>
              </a:rPr>
              <a:t>	</a:t>
            </a:r>
          </a:p>
          <a:p>
            <a:r>
              <a:rPr lang="en-CA">
                <a:latin typeface="Bamini" pitchFamily="2" charset="0"/>
                <a:ea typeface="Nirmala Text" panose="020B0502040204020203" pitchFamily="34" charset="0"/>
                <a:cs typeface="Latha" panose="020B0604020202020204" pitchFamily="2"/>
              </a:rPr>
              <a:t>muhyp Kj;Jf;FkhUg;GytH (1836) vOjpait:- mjp&amp;g mkuhtjp&gt; myq;fhu&amp;gd;&gt; fhe;j&amp;gd;&gt;&amp;gp&gt; kPfhkd;&gt; (ntbaurd;);&gt; JNuhgij t];jpuhgfuzk;&gt; mofty;yp&gt; thsgpkd;dd;. </a:t>
            </a:r>
          </a:p>
          <a:p>
            <a:r>
              <a:rPr lang="en-CA">
                <a:latin typeface="Bamini" pitchFamily="2" charset="0"/>
                <a:ea typeface="Nirmala Text" panose="020B0502040204020203" pitchFamily="34" charset="0"/>
                <a:cs typeface="Latha" panose="020B0604020202020204" pitchFamily="2"/>
              </a:rPr>
              <a:t>• fiuA+Hr; re;jpNahFg;GytH (1856) vOjpait:- A+jFkhud;&gt; rgPd fd;dp&gt; %tpuhrhf;fs;&gt; vd;wpf; vk;guNjhH&gt; ,rpNjhH&gt; re;jpNahFikNahH gilntl;L. </a:t>
            </a:r>
          </a:p>
          <a:p>
            <a:r>
              <a:rPr lang="en-CA">
                <a:latin typeface="Bamini" pitchFamily="2" charset="0"/>
                <a:ea typeface="Nirmala Text" panose="020B0502040204020203" pitchFamily="34" charset="0"/>
                <a:cs typeface="Latha" panose="020B0604020202020204" pitchFamily="2"/>
              </a:rPr>
              <a:t>• gwq;fpj;njU jk;ghgps;is (1875) vOjpait:- fdfrig&gt; jhtPJ Nfhypahj;J. </a:t>
            </a:r>
          </a:p>
          <a:p>
            <a:r>
              <a:rPr lang="en-CA">
                <a:latin typeface="Bamini" pitchFamily="2" charset="0"/>
                <a:ea typeface="Nirmala Text" panose="020B0502040204020203" pitchFamily="34" charset="0"/>
                <a:cs typeface="Latha" panose="020B0604020202020204" pitchFamily="2"/>
              </a:rPr>
              <a:t>• gwq;fpj;njU Rgthf;fpak;gps ;is (1895) vOjpait:- Qhdnrse;jup&gt; cilglhj Kj;jpiu. </a:t>
            </a:r>
          </a:p>
          <a:p>
            <a:r>
              <a:rPr lang="en-CA">
                <a:latin typeface="Bamini" pitchFamily="2" charset="0"/>
                <a:ea typeface="Nirmala Text" panose="020B0502040204020203" pitchFamily="34" charset="0"/>
                <a:cs typeface="Latha" panose="020B0604020202020204" pitchFamily="2"/>
              </a:rPr>
              <a:t>• khjfy; jk;gpKj;J (1910) vOjpait:- fw;g&amp;gtjp&gt; njhk;ikag;gH&gt; gpuhd;rp]; rNtupahH&gt; jpUQhdjPgd;</a:t>
            </a:r>
          </a:p>
          <a:p>
            <a:pPr marL="285750" indent="-285750">
              <a:buFont typeface="Arial" panose="020B0604020202020204" pitchFamily="34" charset="0"/>
              <a:buChar char="•"/>
            </a:pPr>
            <a:r>
              <a:rPr lang="en-CA">
                <a:latin typeface="Bamini" pitchFamily="2" charset="0"/>
                <a:ea typeface="Nirmala Text" panose="020B0502040204020203" pitchFamily="34" charset="0"/>
                <a:cs typeface="Latha" panose="020B0604020202020204" pitchFamily="2"/>
              </a:rPr>
              <a:t>ghi\A+H kpf;NfhH rpq;fk; (1910) vOjpait:- fz;baurd;&gt; fl;lnghk;kd;&gt; fw;gyq;fhud;. </a:t>
            </a:r>
          </a:p>
          <a:p>
            <a:r>
              <a:rPr lang="en-CA">
                <a:latin typeface="Bamini" pitchFamily="2" charset="0"/>
                <a:ea typeface="Nirmala Text" panose="020B0502040204020203" pitchFamily="34" charset="0"/>
                <a:cs typeface="Latha" panose="020B0604020202020204" pitchFamily="2"/>
              </a:rPr>
              <a:t>• Rz;bf;Fspg; nghd;idah (1915) vOjpait:- kjNjR kTwk;kh&gt; rQ;Rthk;. </a:t>
            </a:r>
          </a:p>
          <a:p>
            <a:r>
              <a:rPr lang="en-CA">
                <a:latin typeface="Bamini" pitchFamily="2" charset="0"/>
                <a:ea typeface="Nirmala Text" panose="020B0502040204020203" pitchFamily="34" charset="0"/>
                <a:cs typeface="Latha" panose="020B0604020202020204" pitchFamily="2"/>
              </a:rPr>
              <a:t>• khjfy; R+irg;gps;is (1915) vOjpait:- ,k;khDty; </a:t>
            </a:r>
          </a:p>
          <a:p>
            <a:r>
              <a:rPr lang="en-CA">
                <a:latin typeface="Bamini" pitchFamily="2" charset="0"/>
                <a:ea typeface="Nirmala Text" panose="020B0502040204020203" pitchFamily="34" charset="0"/>
                <a:cs typeface="Latha" panose="020B0604020202020204" pitchFamily="2"/>
              </a:rPr>
              <a:t>• Rz;bf;Fsp ahf;Nfhg;G (1915) vOjpait:- kupajhrd;&gt; tpra kNdhfud;. </a:t>
            </a:r>
          </a:p>
          <a:p>
            <a:r>
              <a:rPr lang="en-CA">
                <a:latin typeface="Bamini" pitchFamily="2" charset="0"/>
                <a:ea typeface="Nirmala Text" panose="020B0502040204020203" pitchFamily="34" charset="0"/>
                <a:cs typeface="Latha" panose="020B0604020202020204" pitchFamily="2"/>
              </a:rPr>
              <a:t>• fiuA+Hg;gupfhup epf;fy]; (1915) vOjpait:- khfpNww;wk;kh. </a:t>
            </a:r>
          </a:p>
          <a:p>
            <a:r>
              <a:rPr lang="en-CA">
                <a:latin typeface="Bamini" pitchFamily="2" charset="0"/>
                <a:ea typeface="Nirmala Text" panose="020B0502040204020203" pitchFamily="34" charset="0"/>
                <a:cs typeface="Latha" panose="020B0604020202020204" pitchFamily="2"/>
              </a:rPr>
              <a:t>• Rz;bf;Fsp re;jpahg;gps;is (1932) vOjpait:- khHf;fg;gH. </a:t>
            </a:r>
          </a:p>
          <a:p>
            <a:r>
              <a:rPr lang="en-CA">
                <a:latin typeface="Bamini" pitchFamily="2" charset="0"/>
                <a:ea typeface="Nirmala Text" panose="020B0502040204020203" pitchFamily="34" charset="0"/>
                <a:cs typeface="Latha" panose="020B0604020202020204" pitchFamily="2"/>
              </a:rPr>
              <a:t>• ghi\A+Hf; fpwp];Njhg;gH (Mz;L Fwpg;gplg;gltpy;iy):- </a:t>
            </a:r>
          </a:p>
          <a:p>
            <a:r>
              <a:rPr lang="en-CA">
                <a:latin typeface="Bamini" pitchFamily="2" charset="0"/>
                <a:ea typeface="Nirmala Text" panose="020B0502040204020203" pitchFamily="34" charset="0"/>
                <a:cs typeface="Latha" panose="020B0604020202020204" pitchFamily="2"/>
              </a:rPr>
              <a:t>Qhd&amp;gd; vOjpaJ. • ehlfq;fs;:- jPj;Jhs;&gt; nrdfg;G&gt; gq;fpuh];&gt; Ml;Ltzpfd ;&gt; CNrhd; ghyd;” (,e;ehlfq;fis vOjpatHfNsh&gt; vOjg;gl;l Mz;Nlh Fwpg;gplg;gltpy;iy). kapiy Pdp Ntq;flrhkp vOjpa ‘gj;njhd;gjhk; Ehw;whz;by; jkpo; ,yf;fpak;’ vDk; EhypNy “19k; Ehw;whz;by; mr;rpy; ntspte;j ehlf Ehy;fs; </a:t>
            </a:r>
          </a:p>
        </p:txBody>
      </p:sp>
    </p:spTree>
    <p:extLst>
      <p:ext uri="{BB962C8B-B14F-4D97-AF65-F5344CB8AC3E}">
        <p14:creationId xmlns:p14="http://schemas.microsoft.com/office/powerpoint/2010/main" val="172556919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6573F-C5CD-227E-4BCB-E4AE87BC0588}"/>
              </a:ext>
            </a:extLst>
          </p:cNvPr>
          <p:cNvSpPr>
            <a:spLocks noGrp="1"/>
          </p:cNvSpPr>
          <p:nvPr>
            <p:ph type="title"/>
          </p:nvPr>
        </p:nvSpPr>
        <p:spPr/>
        <p:txBody>
          <a:bodyPr/>
          <a:lstStyle/>
          <a:p>
            <a:endParaRPr lang="en-CA"/>
          </a:p>
        </p:txBody>
      </p:sp>
      <p:pic>
        <p:nvPicPr>
          <p:cNvPr id="4" name="Picture 2">
            <a:extLst>
              <a:ext uri="{FF2B5EF4-FFF2-40B4-BE49-F238E27FC236}">
                <a16:creationId xmlns:a16="http://schemas.microsoft.com/office/drawing/2014/main" id="{EB7E2E5C-704A-C3EE-E275-10E3A3A8F06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6294" r="-2" b="-2"/>
          <a:stretch/>
        </p:blipFill>
        <p:spPr bwMode="auto">
          <a:xfrm>
            <a:off x="7215808" y="178915"/>
            <a:ext cx="4697896"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764062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98" name="Rectangle 3097">
            <a:extLst>
              <a:ext uri="{FF2B5EF4-FFF2-40B4-BE49-F238E27FC236}">
                <a16:creationId xmlns:a16="http://schemas.microsoft.com/office/drawing/2014/main" id="{F101B3CC-B49F-4CE0-B198-228D1D4285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26" name="Picture 2">
            <a:extLst>
              <a:ext uri="{FF2B5EF4-FFF2-40B4-BE49-F238E27FC236}">
                <a16:creationId xmlns:a16="http://schemas.microsoft.com/office/drawing/2014/main" id="{4EFC1080-1310-02AD-B583-68CB160C201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 b="14722"/>
          <a:stretch/>
        </p:blipFill>
        <p:spPr bwMode="auto">
          <a:xfrm>
            <a:off x="321734" y="557189"/>
            <a:ext cx="4276956" cy="5743616"/>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a:extLst>
              <a:ext uri="{FF2B5EF4-FFF2-40B4-BE49-F238E27FC236}">
                <a16:creationId xmlns:a16="http://schemas.microsoft.com/office/drawing/2014/main" id="{3F3B7407-45F5-64F0-B5BD-6CDD72EE8DC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492" r="-2" b="6431"/>
          <a:stretch/>
        </p:blipFill>
        <p:spPr bwMode="auto">
          <a:xfrm>
            <a:off x="4772525" y="557189"/>
            <a:ext cx="7097742" cy="57436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464815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No photo description available.">
            <a:extLst>
              <a:ext uri="{FF2B5EF4-FFF2-40B4-BE49-F238E27FC236}">
                <a16:creationId xmlns:a16="http://schemas.microsoft.com/office/drawing/2014/main" id="{89F79763-1FDB-6CE9-38BC-174B7C6A866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104" t="7094" r="4790" b="72778"/>
          <a:stretch/>
        </p:blipFill>
        <p:spPr bwMode="auto">
          <a:xfrm>
            <a:off x="0" y="108155"/>
            <a:ext cx="12073272" cy="5496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329825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9" name="Rectangle 307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074" name="Picture 2" descr="No photo description available.">
            <a:extLst>
              <a:ext uri="{FF2B5EF4-FFF2-40B4-BE49-F238E27FC236}">
                <a16:creationId xmlns:a16="http://schemas.microsoft.com/office/drawing/2014/main" id="{34A121A0-1D04-A9C4-DC90-9296B63CCAA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995" t="27490" r="5489" b="52433"/>
          <a:stretch/>
        </p:blipFill>
        <p:spPr bwMode="auto">
          <a:xfrm>
            <a:off x="93998" y="504824"/>
            <a:ext cx="11559802" cy="4905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736978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No photo description available.">
            <a:extLst>
              <a:ext uri="{FF2B5EF4-FFF2-40B4-BE49-F238E27FC236}">
                <a16:creationId xmlns:a16="http://schemas.microsoft.com/office/drawing/2014/main" id="{89F79763-1FDB-6CE9-38BC-174B7C6A866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218" t="47424" r="5119" b="33795"/>
          <a:stretch/>
        </p:blipFill>
        <p:spPr bwMode="auto">
          <a:xfrm>
            <a:off x="393290" y="609601"/>
            <a:ext cx="11261985" cy="35691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764290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No photo description available.">
            <a:extLst>
              <a:ext uri="{FF2B5EF4-FFF2-40B4-BE49-F238E27FC236}">
                <a16:creationId xmlns:a16="http://schemas.microsoft.com/office/drawing/2014/main" id="{89F79763-1FDB-6CE9-38BC-174B7C6A866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609" t="66061" r="6337" b="3544"/>
          <a:stretch/>
        </p:blipFill>
        <p:spPr bwMode="auto">
          <a:xfrm>
            <a:off x="267603" y="1344560"/>
            <a:ext cx="10890271" cy="42106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750175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DD85C-03F7-84EF-CCBC-FCB847BD6347}"/>
              </a:ext>
            </a:extLst>
          </p:cNvPr>
          <p:cNvSpPr>
            <a:spLocks noGrp="1"/>
          </p:cNvSpPr>
          <p:nvPr>
            <p:ph type="title"/>
          </p:nvPr>
        </p:nvSpPr>
        <p:spPr>
          <a:xfrm>
            <a:off x="838200" y="365125"/>
            <a:ext cx="10515600" cy="587375"/>
          </a:xfrm>
        </p:spPr>
        <p:txBody>
          <a:bodyPr>
            <a:normAutofit/>
          </a:bodyPr>
          <a:lstStyle/>
          <a:p>
            <a:r>
              <a:rPr lang="en-CA" sz="1400"/>
              <a:t>மருத்துவக் கலாநிதி பிகாறாடோ அவர்களின்  வன்னி விழாவில் மேற்கொண்ட  கூத்து</a:t>
            </a:r>
          </a:p>
        </p:txBody>
      </p:sp>
      <p:sp>
        <p:nvSpPr>
          <p:cNvPr id="5" name="TextBox 4">
            <a:extLst>
              <a:ext uri="{FF2B5EF4-FFF2-40B4-BE49-F238E27FC236}">
                <a16:creationId xmlns:a16="http://schemas.microsoft.com/office/drawing/2014/main" id="{75120F57-EBCF-95DA-8E6C-A4743BEF16A7}"/>
              </a:ext>
            </a:extLst>
          </p:cNvPr>
          <p:cNvSpPr txBox="1"/>
          <p:nvPr/>
        </p:nvSpPr>
        <p:spPr>
          <a:xfrm>
            <a:off x="3257005" y="3244334"/>
            <a:ext cx="6096000" cy="369332"/>
          </a:xfrm>
          <a:prstGeom prst="rect">
            <a:avLst/>
          </a:prstGeom>
          <a:noFill/>
        </p:spPr>
        <p:txBody>
          <a:bodyPr wrap="square">
            <a:spAutoFit/>
          </a:bodyPr>
          <a:lstStyle/>
          <a:p>
            <a:r>
              <a:rPr lang="en-CA"/>
              <a:t>https://youtu.be/5gAQXZFN7Xc</a:t>
            </a:r>
          </a:p>
        </p:txBody>
      </p:sp>
      <p:sp>
        <p:nvSpPr>
          <p:cNvPr id="7" name="TextBox 6">
            <a:extLst>
              <a:ext uri="{FF2B5EF4-FFF2-40B4-BE49-F238E27FC236}">
                <a16:creationId xmlns:a16="http://schemas.microsoft.com/office/drawing/2014/main" id="{9D670EFE-CBBA-DA55-401B-EED9955D8C3A}"/>
              </a:ext>
            </a:extLst>
          </p:cNvPr>
          <p:cNvSpPr txBox="1"/>
          <p:nvPr/>
        </p:nvSpPr>
        <p:spPr>
          <a:xfrm>
            <a:off x="2200275" y="1221254"/>
            <a:ext cx="6096000" cy="1477328"/>
          </a:xfrm>
          <a:prstGeom prst="rect">
            <a:avLst/>
          </a:prstGeom>
          <a:noFill/>
        </p:spPr>
        <p:txBody>
          <a:bodyPr wrap="square">
            <a:spAutoFit/>
          </a:bodyPr>
          <a:lstStyle/>
          <a:p>
            <a:r>
              <a:rPr lang="en-CA"/>
              <a:t>"https://www.youtube.com/embed/5gAQXZFN7Xc" title="Vaani Vizha - 2003 Toronto" frameborder="0" allow="accelerometer; autoplay; clipboard-write; encrypted-media; gyroscope; picture-in-picture; web-share" allowfullscreen&gt;&lt;/iframe&gt;</a:t>
            </a:r>
          </a:p>
        </p:txBody>
      </p:sp>
    </p:spTree>
    <p:extLst>
      <p:ext uri="{BB962C8B-B14F-4D97-AF65-F5344CB8AC3E}">
        <p14:creationId xmlns:p14="http://schemas.microsoft.com/office/powerpoint/2010/main" val="20210810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3289</TotalTime>
  <Words>2090</Words>
  <Application>Microsoft Office PowerPoint</Application>
  <PresentationFormat>Widescreen</PresentationFormat>
  <Paragraphs>174</Paragraphs>
  <Slides>63</Slides>
  <Notes>0</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0</vt:i4>
      </vt:variant>
      <vt:variant>
        <vt:lpstr>Slide Titles</vt:lpstr>
      </vt:variant>
      <vt:variant>
        <vt:i4>63</vt:i4>
      </vt:variant>
    </vt:vector>
  </HeadingPairs>
  <TitlesOfParts>
    <vt:vector size="74" baseType="lpstr">
      <vt:lpstr>Arial</vt:lpstr>
      <vt:lpstr>Arial Narrow</vt:lpstr>
      <vt:lpstr>Baamini</vt:lpstr>
      <vt:lpstr>Bamini</vt:lpstr>
      <vt:lpstr>Calibri</vt:lpstr>
      <vt:lpstr>Calibri Light</vt:lpstr>
      <vt:lpstr>Helvetica Neue</vt:lpstr>
      <vt:lpstr>latha</vt:lpstr>
      <vt:lpstr>Nirmala UI</vt:lpstr>
      <vt:lpstr>NotoSans</vt:lpstr>
      <vt:lpstr>Office Theme</vt:lpstr>
      <vt:lpstr>மன்னார் மாதோட்டப் புலவர்கள் -கலைஞர்கள்</vt:lpstr>
      <vt:lpstr>PowerPoint Presentation</vt:lpstr>
      <vt:lpstr>நூல்வெளியீடு வடக்கு மாகண பண்பாட்டு அலுவல்கள் திணைக்கத்தின் ஆதரவில்  26.12.2021</vt:lpstr>
      <vt:lpstr>நூல்வெளியீட்டு விழா 26.12.2023</vt:lpstr>
      <vt:lpstr>நூலின் உள்ளடக்கம் பெருங்கூத்தெழுதிய புலவர்கள்</vt:lpstr>
      <vt:lpstr>பெருங்கூத்து எழுதிய புலவர்கள்</vt:lpstr>
      <vt:lpstr>குறுங்கூத்து அல்லது அருட்பாக்கள் எழுதிய கலைஞர்கள் </vt:lpstr>
      <vt:lpstr>PowerPoint Presentation</vt:lpstr>
      <vt:lpstr>கலைஞர்கள் கௌவரவம் - மன்னார்</vt:lpstr>
      <vt:lpstr>நூல்வெளியீடு</vt:lpstr>
      <vt:lpstr>கூத்தும் கலைகளும்</vt:lpstr>
      <vt:lpstr>PowerPoint Presentation</vt:lpstr>
      <vt:lpstr>PowerPoint Presentation</vt:lpstr>
      <vt:lpstr>PowerPoint Presentation</vt:lpstr>
      <vt:lpstr>பாவலர் சரித்திர தீபகம் The galaxy of Tamil Poets </vt:lpstr>
      <vt:lpstr>யாழ். பல்கலைக்கழகக் கலைப்பீடம் </vt:lpstr>
      <vt:lpstr>சுன்னாகம் குமாரசுவாமிப்புலவர் 1854-1922</vt:lpstr>
      <vt:lpstr>PowerPoint Presentation</vt:lpstr>
      <vt:lpstr>PowerPoint Presentation</vt:lpstr>
      <vt:lpstr>PowerPoint Presentation</vt:lpstr>
      <vt:lpstr>PowerPoint Presentation</vt:lpstr>
      <vt:lpstr>PowerPoint Presentation</vt:lpstr>
      <vt:lpstr>PowerPoint Presentation</vt:lpstr>
      <vt:lpstr>மன்னார் மாவட்ட முஸ்லீம்கள் வரலாறும் பண்பாடும் வரலாற்று ஆய்வுநூல் பதிப்.  அஷ்ஷெய்க் எம்.ஐ.அமீர் </vt:lpstr>
      <vt:lpstr>புனித செபஸ்தியார் வாசகப்பா சீனிப்புலவர்</vt:lpstr>
      <vt:lpstr>PowerPoint Presentation</vt:lpstr>
      <vt:lpstr>PowerPoint Presentation</vt:lpstr>
      <vt:lpstr>PowerPoint Presentation</vt:lpstr>
      <vt:lpstr>பெஞ்சமின் செல்வம்</vt:lpstr>
      <vt:lpstr>PowerPoint Presentation</vt:lpstr>
      <vt:lpstr>பென்சமின் செல்வம்</vt:lpstr>
      <vt:lpstr>PowerPoint Presentation</vt:lpstr>
      <vt:lpstr>நூலின் உள்ளடக்கம்</vt:lpstr>
      <vt:lpstr>வாசகப்பா, நாடகப் பாட்டுக்கள் பதிப்பு:  அருட்தந்தை அன்புராசா 2019  மன்னார் பண்பாட்டலுவல்கள் திணைக்களம் </vt:lpstr>
      <vt:lpstr>ஞானசவுந்தரி நாட்டுக்கூத்து</vt:lpstr>
      <vt:lpstr>PowerPoint Presentation</vt:lpstr>
      <vt:lpstr>மரிகருதாள் நாடகம்  அந்தோனிப்பிள்ளை</vt:lpstr>
      <vt:lpstr>PowerPoint Presentation</vt:lpstr>
      <vt:lpstr>PowerPoint Presentation</vt:lpstr>
      <vt:lpstr>PowerPoint Presentation</vt:lpstr>
      <vt:lpstr>தமிழ் நேசன் அடிகளாரின்  </vt:lpstr>
      <vt:lpstr>PowerPoint Presentation</vt:lpstr>
      <vt:lpstr>முருங்கன் சீன் சலவர் என அழைக்கப்படும் மரியான் சந்தன் அவர்களின் பேரன் தமிழ் நேசன் அடிகளார்</vt:lpstr>
      <vt:lpstr>முருங்கனைச் சேர் ந்த முருங்கன் சீனிப்புலவர் என நன்கு அறியப்ட்டவர் என அழைக்கப்படும் மரியான் சந்தன் அவர்களின் பேரன் தமிழ் நேசன் அடிகளார்.</vt:lpstr>
      <vt:lpstr> அவுஸ்திரேலிய தமிழ்ச் சங்கத்தினால் கிளிநொச்சியில் 13.05.2023இல் இடம்பெற்ற பரிசளிப்பு விழாவில் 50,000.00 ரூபா பணப்பரிசு வழங்கப்பட்டது,  </vt:lpstr>
      <vt:lpstr>PowerPoint Presentation</vt:lpstr>
      <vt:lpstr>ரூபா 50000.00 பரிசுத்தொகையை அவுஸ்திரேலிய தமிழ் இலக்கியக கலைச்சங்கம் வழங்கியபோது </vt:lpstr>
      <vt:lpstr>மன்னர் மாதோட்ட புலவர்கள் வரலாறு மற்றும் இறுவட்டு வெளியீடு</vt:lpstr>
      <vt:lpstr>PowerPoint Presentation</vt:lpstr>
      <vt:lpstr>PowerPoint Presentation</vt:lpstr>
      <vt:lpstr>PowerPoint Presentation</vt:lpstr>
      <vt:lpstr>கொழும்பு முஸ்லிம் சமய பண்பாட்டலுவல்கள் அமைச்சு -2005</vt:lpstr>
      <vt:lpstr>PowerPoint Presentation</vt:lpstr>
      <vt:lpstr>முருங்கனில் 1961ல் அரங்கேறிய குழந்தை செபமாலையின்  நாடகங்களும் கூத்தக்களும்</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மருத்துவக் கலாநிதி பிகாறாடோ அவர்களின்  வன்னி விழாவில் மேற்கொண்ட  கூத்து</vt:lpstr>
    </vt:vector>
  </TitlesOfParts>
  <Company>Grizli777</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மன்னார் மாதோட்டப் புலவர்கள் -கலைஞர்கள்</dc:title>
  <dc:creator>Sivapalu Thangarajah</dc:creator>
  <cp:lastModifiedBy>Sivapalu Thangarajah</cp:lastModifiedBy>
  <cp:revision>58</cp:revision>
  <dcterms:created xsi:type="dcterms:W3CDTF">2023-06-22T15:42:59Z</dcterms:created>
  <dcterms:modified xsi:type="dcterms:W3CDTF">2024-04-15T15:43:04Z</dcterms:modified>
</cp:coreProperties>
</file>