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6" r:id="rId2"/>
    <p:sldMasterId id="2147483712" r:id="rId3"/>
    <p:sldMasterId id="2147483724" r:id="rId4"/>
  </p:sldMasterIdLst>
  <p:notesMasterIdLst>
    <p:notesMasterId r:id="rId37"/>
  </p:notesMasterIdLst>
  <p:handoutMasterIdLst>
    <p:handoutMasterId r:id="rId38"/>
  </p:handoutMasterIdLst>
  <p:sldIdLst>
    <p:sldId id="446" r:id="rId5"/>
    <p:sldId id="471" r:id="rId6"/>
    <p:sldId id="472" r:id="rId7"/>
    <p:sldId id="462" r:id="rId8"/>
    <p:sldId id="463" r:id="rId9"/>
    <p:sldId id="469" r:id="rId10"/>
    <p:sldId id="470" r:id="rId11"/>
    <p:sldId id="447" r:id="rId12"/>
    <p:sldId id="449" r:id="rId13"/>
    <p:sldId id="427" r:id="rId14"/>
    <p:sldId id="454" r:id="rId15"/>
    <p:sldId id="473" r:id="rId16"/>
    <p:sldId id="441" r:id="rId17"/>
    <p:sldId id="461" r:id="rId18"/>
    <p:sldId id="468" r:id="rId19"/>
    <p:sldId id="434" r:id="rId20"/>
    <p:sldId id="453" r:id="rId21"/>
    <p:sldId id="456" r:id="rId22"/>
    <p:sldId id="443" r:id="rId23"/>
    <p:sldId id="458" r:id="rId24"/>
    <p:sldId id="455" r:id="rId25"/>
    <p:sldId id="457" r:id="rId26"/>
    <p:sldId id="433" r:id="rId27"/>
    <p:sldId id="452" r:id="rId28"/>
    <p:sldId id="426" r:id="rId29"/>
    <p:sldId id="445" r:id="rId30"/>
    <p:sldId id="459" r:id="rId31"/>
    <p:sldId id="460" r:id="rId32"/>
    <p:sldId id="464" r:id="rId33"/>
    <p:sldId id="465" r:id="rId34"/>
    <p:sldId id="466" r:id="rId35"/>
    <p:sldId id="46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900"/>
    <a:srgbClr val="8C5896"/>
    <a:srgbClr val="7C6560"/>
    <a:srgbClr val="29282D"/>
    <a:srgbClr val="E288B6"/>
    <a:srgbClr val="D75078"/>
    <a:srgbClr val="B38F6A"/>
    <a:srgbClr val="6667AB"/>
    <a:srgbClr val="BBB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2221D7-9D7C-4E6F-82F3-0242F68D32D4}" v="21" dt="2022-02-19T13:35:48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" y="163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80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21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0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சூடு மிதித்தல் | Analai Express | அனலை எக்ஸ்பிறஸ்">
            <a:extLst>
              <a:ext uri="{FF2B5EF4-FFF2-40B4-BE49-F238E27FC236}">
                <a16:creationId xmlns:a16="http://schemas.microsoft.com/office/drawing/2014/main" id="{0FB228BB-1F68-40B9-882E-D888AC3C3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13" y="68502"/>
            <a:ext cx="11899726" cy="666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7AF971-E5E1-4B7F-9C8C-83A5F538AB89}"/>
              </a:ext>
            </a:extLst>
          </p:cNvPr>
          <p:cNvSpPr/>
          <p:nvPr/>
        </p:nvSpPr>
        <p:spPr>
          <a:xfrm>
            <a:off x="315296" y="3862945"/>
            <a:ext cx="1107769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>
                <a:ln/>
                <a:solidFill>
                  <a:srgbClr val="FF0000"/>
                </a:solidFill>
              </a:rPr>
              <a:t>வன்னி நிலப்பரப்பில் பாவிக்கப்பட்ட வயற் பண்பாட்டுச் சொல்வளம்</a:t>
            </a:r>
          </a:p>
          <a:p>
            <a:pPr algn="ctr"/>
            <a:r>
              <a:rPr lang="en-US" sz="5400" b="1">
                <a:ln/>
                <a:solidFill>
                  <a:srgbClr val="FF0000"/>
                </a:solidFill>
              </a:rPr>
              <a:t>போர்வைத்தல்</a:t>
            </a:r>
            <a:endParaRPr lang="en-US" sz="5400" b="1" cap="none" spc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229D05-DF44-B934-E5E1-5FA6DC8A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D17ECF-C252-5B40-1EFF-81CEBE9C0E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147AAA0-2271-E480-001A-A8ADB1D7B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0B68F4-0C83-DDC4-509F-2E36D265A9E5}"/>
              </a:ext>
            </a:extLst>
          </p:cNvPr>
          <p:cNvSpPr/>
          <p:nvPr/>
        </p:nvSpPr>
        <p:spPr>
          <a:xfrm>
            <a:off x="2509401" y="5680055"/>
            <a:ext cx="7904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பலகையடித்தல்/ சேறடித்தல்</a:t>
            </a:r>
          </a:p>
        </p:txBody>
      </p:sp>
    </p:spTree>
    <p:extLst>
      <p:ext uri="{BB962C8B-B14F-4D97-AF65-F5344CB8AC3E}">
        <p14:creationId xmlns:p14="http://schemas.microsoft.com/office/powerpoint/2010/main" val="229427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3A758A5-1E5F-562C-BD76-CE28F0ECC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131" name="Text Placeholder 4">
            <a:extLst>
              <a:ext uri="{FF2B5EF4-FFF2-40B4-BE49-F238E27FC236}">
                <a16:creationId xmlns:a16="http://schemas.microsoft.com/office/drawing/2014/main" id="{188A7E9E-78BA-6545-2563-3CAF19701D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936" y="4498848"/>
            <a:ext cx="2121408" cy="62179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D64B9B-C4CD-A350-CB10-839B00BE9371}"/>
              </a:ext>
            </a:extLst>
          </p:cNvPr>
          <p:cNvSpPr/>
          <p:nvPr/>
        </p:nvSpPr>
        <p:spPr>
          <a:xfrm>
            <a:off x="5576438" y="5934670"/>
            <a:ext cx="5876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ஏர்/கலப்பை + நுகம்</a:t>
            </a:r>
          </a:p>
        </p:txBody>
      </p:sp>
    </p:spTree>
    <p:extLst>
      <p:ext uri="{BB962C8B-B14F-4D97-AF65-F5344CB8AC3E}">
        <p14:creationId xmlns:p14="http://schemas.microsoft.com/office/powerpoint/2010/main" val="221754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قد تكون صورة لـ ‏عشب‏">
            <a:extLst>
              <a:ext uri="{FF2B5EF4-FFF2-40B4-BE49-F238E27FC236}">
                <a16:creationId xmlns:a16="http://schemas.microsoft.com/office/drawing/2014/main" id="{BF9695AF-F325-49CA-BF49-86B380DA8268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4" b="19324"/>
          <a:stretch/>
        </p:blipFill>
        <p:spPr bwMode="auto">
          <a:xfrm>
            <a:off x="0" y="81895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6AC3C3-9E10-385F-3AE5-CD2D0D9F8FC1}"/>
              </a:ext>
            </a:extLst>
          </p:cNvPr>
          <p:cNvSpPr/>
          <p:nvPr/>
        </p:nvSpPr>
        <p:spPr>
          <a:xfrm>
            <a:off x="215348" y="81895"/>
            <a:ext cx="107066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>
                <a:ln/>
                <a:solidFill>
                  <a:srgbClr val="FF0000"/>
                </a:solidFill>
              </a:rPr>
              <a:t>போர் வைத்தல்/</a:t>
            </a:r>
            <a:r>
              <a:rPr lang="en-US" sz="5400" b="1" cap="none" spc="0">
                <a:ln/>
                <a:solidFill>
                  <a:srgbClr val="FF0000"/>
                </a:solidFill>
                <a:effectLst/>
              </a:rPr>
              <a:t>சூடுவைத்தல்</a:t>
            </a:r>
          </a:p>
        </p:txBody>
      </p:sp>
    </p:spTree>
    <p:extLst>
      <p:ext uri="{BB962C8B-B14F-4D97-AF65-F5344CB8AC3E}">
        <p14:creationId xmlns:p14="http://schemas.microsoft.com/office/powerpoint/2010/main" val="48243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قد تكون صورة لـ ‏عشب‏">
            <a:extLst>
              <a:ext uri="{FF2B5EF4-FFF2-40B4-BE49-F238E27FC236}">
                <a16:creationId xmlns:a16="http://schemas.microsoft.com/office/drawing/2014/main" id="{1926D26F-955D-49D2-9638-F0136F3FC06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 bwMode="auto">
          <a:xfrm>
            <a:off x="121381" y="68263"/>
            <a:ext cx="11949238" cy="672147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FA1D76-82A4-7DC5-9C2F-B351DC96BBA2}"/>
              </a:ext>
            </a:extLst>
          </p:cNvPr>
          <p:cNvSpPr/>
          <p:nvPr/>
        </p:nvSpPr>
        <p:spPr>
          <a:xfrm>
            <a:off x="1189048" y="5103674"/>
            <a:ext cx="9813904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உளவு இயந்திரத்தால் சூடு அடித்தல்</a:t>
            </a:r>
          </a:p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தானியத்தை வேறுபடுத்துதல்</a:t>
            </a:r>
          </a:p>
        </p:txBody>
      </p:sp>
    </p:spTree>
    <p:extLst>
      <p:ext uri="{BB962C8B-B14F-4D97-AF65-F5344CB8AC3E}">
        <p14:creationId xmlns:p14="http://schemas.microsoft.com/office/powerpoint/2010/main" val="39555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வைக்கோல் ஏற்றம்">
            <a:extLst>
              <a:ext uri="{FF2B5EF4-FFF2-40B4-BE49-F238E27FC236}">
                <a16:creationId xmlns:a16="http://schemas.microsoft.com/office/drawing/2014/main" id="{77E5DC73-CCD7-8114-BC5F-F2F5140A8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31901"/>
            <a:ext cx="11812104" cy="676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F83369-BF35-291F-6736-6797CAD5D3F9}"/>
              </a:ext>
            </a:extLst>
          </p:cNvPr>
          <p:cNvSpPr/>
          <p:nvPr/>
        </p:nvSpPr>
        <p:spPr>
          <a:xfrm>
            <a:off x="2752344" y="192719"/>
            <a:ext cx="7760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பொலிக்கொடி/வைக்கோல்</a:t>
            </a:r>
            <a:endParaRPr 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3471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714A00A-EFE3-D589-750F-D88BABE47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0" y="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E54DC9-CB86-0E02-6EF8-DCCAB038BCCF}"/>
              </a:ext>
            </a:extLst>
          </p:cNvPr>
          <p:cNvSpPr/>
          <p:nvPr/>
        </p:nvSpPr>
        <p:spPr>
          <a:xfrm>
            <a:off x="2032569" y="5619095"/>
            <a:ext cx="4774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வைக்கோற்போர்</a:t>
            </a:r>
            <a:endParaRPr lang="en-US" sz="5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835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tanding on a rock while looking at the ocean wave with outstretched arms">
            <a:extLst>
              <a:ext uri="{FF2B5EF4-FFF2-40B4-BE49-F238E27FC236}">
                <a16:creationId xmlns:a16="http://schemas.microsoft.com/office/drawing/2014/main" id="{8C1A64BB-92C4-44CC-9AB7-8416F1B9BF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rgbClr val="6768AB">
              <a:alpha val="75000"/>
            </a:srgbClr>
          </a:solidFill>
        </p:spPr>
      </p:pic>
      <p:sp>
        <p:nvSpPr>
          <p:cNvPr id="9" name="Rectangle 8" descr="Shaded overlay">
            <a:extLst>
              <a:ext uri="{FF2B5EF4-FFF2-40B4-BE49-F238E27FC236}">
                <a16:creationId xmlns:a16="http://schemas.microsoft.com/office/drawing/2014/main" id="{558C501A-DC1F-4BA4-BFFA-44EF8845A384}"/>
              </a:ext>
            </a:extLst>
          </p:cNvPr>
          <p:cNvSpPr/>
          <p:nvPr/>
        </p:nvSpPr>
        <p:spPr>
          <a:xfrm>
            <a:off x="-7707223" y="-3711398"/>
            <a:ext cx="19899223" cy="21328631"/>
          </a:xfrm>
          <a:prstGeom prst="rect">
            <a:avLst/>
          </a:prstGeom>
          <a:solidFill>
            <a:srgbClr val="6768AB">
              <a:alpha val="7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போருழல் காதை&amp;#39; நாவலில்... - நஞ்சுண்ட காடு குணா.கவியழகன் | Facebook">
            <a:extLst>
              <a:ext uri="{FF2B5EF4-FFF2-40B4-BE49-F238E27FC236}">
                <a16:creationId xmlns:a16="http://schemas.microsoft.com/office/drawing/2014/main" id="{3465EF52-405F-433D-92FD-B79A69719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5" y="0"/>
            <a:ext cx="11606769" cy="75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35A981B-6487-4B00-9EAF-D0D748FA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0" y="0"/>
            <a:ext cx="11174819" cy="909083"/>
          </a:xfrm>
          <a:solidFill>
            <a:schemeClr val="tx1"/>
          </a:solidFill>
        </p:spPr>
        <p:txBody>
          <a:bodyPr/>
          <a:lstStyle/>
          <a:p>
            <a:r>
              <a:rPr lang="en-US"/>
              <a:t>கொம்பறை – தானியம் சேகரித்துவவ்கும் நெற்கழஞ்சியம்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11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ஈழத்து முற்றம்: குல்லம், புசல், கொம்பறை, கொத்து, மரக்கால் &amp;amp; பச்சைக்குிறியன்">
            <a:extLst>
              <a:ext uri="{FF2B5EF4-FFF2-40B4-BE49-F238E27FC236}">
                <a16:creationId xmlns:a16="http://schemas.microsoft.com/office/drawing/2014/main" id="{3AA3FF67-830E-4311-9599-419DCCBE5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34" y="357495"/>
            <a:ext cx="10450015" cy="61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D69AEF-D193-4542-85D1-750C5DA010F9}"/>
              </a:ext>
            </a:extLst>
          </p:cNvPr>
          <p:cNvSpPr txBox="1"/>
          <p:nvPr/>
        </p:nvSpPr>
        <p:spPr>
          <a:xfrm>
            <a:off x="1681318" y="4704408"/>
            <a:ext cx="162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1/4கொத்து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D1655-D08D-40E3-801D-CC2B7C844F62}"/>
              </a:ext>
            </a:extLst>
          </p:cNvPr>
          <p:cNvSpPr txBox="1"/>
          <p:nvPr/>
        </p:nvSpPr>
        <p:spPr>
          <a:xfrm>
            <a:off x="3519950" y="4889074"/>
            <a:ext cx="162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1/2கொத்து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219A53-983C-4CAC-81BB-5FADEB962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72" y="0"/>
            <a:ext cx="3180737" cy="1179576"/>
          </a:xfrm>
        </p:spPr>
        <p:txBody>
          <a:bodyPr>
            <a:normAutofit/>
          </a:bodyPr>
          <a:lstStyle/>
          <a:p>
            <a:r>
              <a:rPr lang="en-US" sz="4000"/>
              <a:t>கொத்து</a:t>
            </a:r>
            <a:endParaRPr lang="en-US" sz="4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F40B15-F6B2-4DB7-BBB3-191D73DBBD08}"/>
              </a:ext>
            </a:extLst>
          </p:cNvPr>
          <p:cNvSpPr txBox="1"/>
          <p:nvPr/>
        </p:nvSpPr>
        <p:spPr>
          <a:xfrm>
            <a:off x="5787025" y="5380114"/>
            <a:ext cx="196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3/4கெதத்து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C1909B-CF74-42C5-89DD-3F4100E6945B}"/>
              </a:ext>
            </a:extLst>
          </p:cNvPr>
          <p:cNvSpPr txBox="1"/>
          <p:nvPr/>
        </p:nvSpPr>
        <p:spPr>
          <a:xfrm>
            <a:off x="9043792" y="5380114"/>
            <a:ext cx="2530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ஒரு கொத்து</a:t>
            </a:r>
          </a:p>
        </p:txBody>
      </p:sp>
    </p:spTree>
    <p:extLst>
      <p:ext uri="{BB962C8B-B14F-4D97-AF65-F5344CB8AC3E}">
        <p14:creationId xmlns:p14="http://schemas.microsoft.com/office/powerpoint/2010/main" val="2382148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44986A6-583D-4323-BBE6-0C4C3B146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552" y="241300"/>
            <a:ext cx="3619501" cy="877824"/>
          </a:xfrm>
        </p:spPr>
        <p:txBody>
          <a:bodyPr/>
          <a:lstStyle/>
          <a:p>
            <a:r>
              <a:rPr lang="en-US"/>
              <a:t>மரக்கால்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1CB42D-A527-44ED-ADE2-30B3266BA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Beautiful and organized environments call to a child, the right storage container can make the difference. Woven baskets can be a great option for Montessori homes. ">
            <a:extLst>
              <a:ext uri="{FF2B5EF4-FFF2-40B4-BE49-F238E27FC236}">
                <a16:creationId xmlns:a16="http://schemas.microsoft.com/office/drawing/2014/main" id="{1D0335C0-E9F0-48CC-9D14-4A6951DCA4A6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1" t="75068" r="24608" b="7215"/>
          <a:stretch/>
        </p:blipFill>
        <p:spPr bwMode="auto">
          <a:xfrm>
            <a:off x="1265129" y="1340516"/>
            <a:ext cx="10045873" cy="417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177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0419-77E6-4023-B044-7313B634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மரக்கால்- தானியம் அளவிடும் கருவி</a:t>
            </a:r>
            <a:br>
              <a:rPr lang="en-CA"/>
            </a:br>
            <a:r>
              <a:rPr lang="en-CA" sz="2700"/>
              <a:t>10 கொத்து – 1 மரக்கால்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7AFEE-DCF7-4612-9AC3-DD0C6B96C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3733801" y="3602735"/>
            <a:ext cx="4026095" cy="3854233"/>
          </a:xfrm>
        </p:spPr>
        <p:txBody>
          <a:bodyPr/>
          <a:lstStyle/>
          <a:p>
            <a:endParaRPr lang="en-CA"/>
          </a:p>
        </p:txBody>
      </p:sp>
      <p:pic>
        <p:nvPicPr>
          <p:cNvPr id="12290" name="Picture 2" descr="கற்பகதருவாம் பனையினைக் கருத்தினில் இருத்துவோம்!... [ சுவை பத்தொன்பது ] ....  மகாதேவ ஐயர் ஜெயராமசர்மா. - AKKINIKKUNCHU">
            <a:extLst>
              <a:ext uri="{FF2B5EF4-FFF2-40B4-BE49-F238E27FC236}">
                <a16:creationId xmlns:a16="http://schemas.microsoft.com/office/drawing/2014/main" id="{C2D816E7-3A65-4BE7-8495-C41DBB43F74F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" b="41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கற்பகதருவாம் பனையினைக் கருத்தினில் இருத்துவோம்!... [ சுவை பத்தொன்பது ] ....  மகாதேவ ஐயர் ஜெயராமசர்மா. - AKKINIKKUNCHU">
            <a:extLst>
              <a:ext uri="{FF2B5EF4-FFF2-40B4-BE49-F238E27FC236}">
                <a16:creationId xmlns:a16="http://schemas.microsoft.com/office/drawing/2014/main" id="{C1805A03-E184-4AC7-9811-B6B7BCD9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3766"/>
            <a:ext cx="4511040" cy="385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250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Title 1">
            <a:extLst>
              <a:ext uri="{FF2B5EF4-FFF2-40B4-BE49-F238E27FC236}">
                <a16:creationId xmlns:a16="http://schemas.microsoft.com/office/drawing/2014/main" id="{E2ED503F-FBBF-923B-84D4-13CF2597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1" y="516835"/>
            <a:ext cx="5638801" cy="371061"/>
          </a:xfrm>
        </p:spPr>
        <p:txBody>
          <a:bodyPr>
            <a:normAutofit fontScale="90000"/>
          </a:bodyPr>
          <a:lstStyle/>
          <a:p>
            <a:r>
              <a:rPr lang="en-US"/>
              <a:t>Bushels / புசல்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183F3B0-1A2A-51C5-B810-9A4429F07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1" r="25655" b="2"/>
          <a:stretch/>
        </p:blipFill>
        <p:spPr bwMode="auto"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  <a:solidFill>
            <a:srgbClr val="FFFFFF"/>
          </a:solidFill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B0A4FE2-9F43-60A7-3A7C-0C04EA463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4" y="1577008"/>
            <a:ext cx="5897216" cy="501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41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7D823E-45F8-4F3B-90EB-782ED1EA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065" y="89310"/>
            <a:ext cx="3619501" cy="1179576"/>
          </a:xfrm>
        </p:spPr>
        <p:txBody>
          <a:bodyPr anchor="b" anchorCtr="0"/>
          <a:lstStyle/>
          <a:p>
            <a:r>
              <a:rPr lang="en-US"/>
              <a:t>மரக்கால்  </a:t>
            </a:r>
            <a:endParaRPr lang="en-US" dirty="0"/>
          </a:p>
        </p:txBody>
      </p:sp>
      <p:pic>
        <p:nvPicPr>
          <p:cNvPr id="6146" name="Picture 2" descr="virakesari.lk - விலையேற்றத்தை கட்டுப்படுத்த முடியாது கையை விரித்தது அரசு |  Facebook">
            <a:extLst>
              <a:ext uri="{FF2B5EF4-FFF2-40B4-BE49-F238E27FC236}">
                <a16:creationId xmlns:a16="http://schemas.microsoft.com/office/drawing/2014/main" id="{AEB05C67-1A25-4144-8CCD-993A79E4A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54" r="36419" b="19561"/>
          <a:stretch/>
        </p:blipFill>
        <p:spPr bwMode="auto">
          <a:xfrm>
            <a:off x="964504" y="1181998"/>
            <a:ext cx="7940750" cy="535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376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0276A5-4A29-4570-8C38-AC8126B0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75" y="256784"/>
            <a:ext cx="9755125" cy="877824"/>
          </a:xfrm>
        </p:spPr>
        <p:txBody>
          <a:bodyPr>
            <a:normAutofit/>
          </a:bodyPr>
          <a:lstStyle/>
          <a:p>
            <a:r>
              <a:rPr lang="en-CA" sz="4800">
                <a:solidFill>
                  <a:srgbClr val="FF0000"/>
                </a:solidFill>
              </a:rPr>
              <a:t>கோணி/ சாக்கு/பெருவாயன்</a:t>
            </a:r>
          </a:p>
        </p:txBody>
      </p:sp>
      <p:pic>
        <p:nvPicPr>
          <p:cNvPr id="20482" name="Picture 2" descr="சாக்கு | Tamil and Vedas">
            <a:extLst>
              <a:ext uri="{FF2B5EF4-FFF2-40B4-BE49-F238E27FC236}">
                <a16:creationId xmlns:a16="http://schemas.microsoft.com/office/drawing/2014/main" id="{CCFE162E-4A33-4242-907C-6329D4F74AA5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r="2832"/>
          <a:stretch>
            <a:fillRect/>
          </a:stretch>
        </p:blipFill>
        <p:spPr bwMode="auto">
          <a:xfrm>
            <a:off x="4830883" y="891540"/>
            <a:ext cx="6574536" cy="507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ஸர்வம் கிருஷ்ணா அர்ப்பணம்… – chinnuadhithya">
            <a:extLst>
              <a:ext uri="{FF2B5EF4-FFF2-40B4-BE49-F238E27FC236}">
                <a16:creationId xmlns:a16="http://schemas.microsoft.com/office/drawing/2014/main" id="{07D669FF-5D4F-415B-AD7E-207F9849B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6" t="4334" r="19396" b="4209"/>
          <a:stretch/>
        </p:blipFill>
        <p:spPr bwMode="auto">
          <a:xfrm>
            <a:off x="303275" y="1343127"/>
            <a:ext cx="3639460" cy="528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0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57C8FA-7DD7-4CD8-3C61-3D5A04250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6E0A28-CCFB-37E3-AD92-835800B99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சாக்கு/பெருவாயன்/ கோணி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2A4C142B-5D3F-F579-7C50-2ADA3862674E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0" b="21040"/>
          <a:stretch>
            <a:fillRect/>
          </a:stretch>
        </p:blipFill>
        <p:spPr bwMode="auto">
          <a:xfrm>
            <a:off x="4699000" y="892175"/>
            <a:ext cx="6573838" cy="50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30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7C909B-0AD0-483C-AAC3-96A0A3D1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>
            <a:normAutofit/>
          </a:bodyPr>
          <a:lstStyle/>
          <a:p>
            <a:r>
              <a:rPr lang="en-US"/>
              <a:t>பெருவாயன்- 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54013F-D2A9-4715-ACE2-3720EA35B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779776"/>
            <a:ext cx="3465576" cy="325526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கடகம் (ஓலைப்பொருள்) - Wikiwand">
            <a:extLst>
              <a:ext uri="{FF2B5EF4-FFF2-40B4-BE49-F238E27FC236}">
                <a16:creationId xmlns:a16="http://schemas.microsoft.com/office/drawing/2014/main" id="{DD8A4A8F-9147-4C91-B843-03C4F7C8D08D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" r="141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60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258224-7DDD-4377-AEE3-2E9360B41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8180F8-FD8B-40D1-B18C-098EB7AE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மூடுபெட்டி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A2C2881-8A5F-4633-B3CB-5E37FECE3B9D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8" b="11408"/>
          <a:stretch>
            <a:fillRect/>
          </a:stretch>
        </p:blipFill>
        <p:spPr bwMode="auto">
          <a:xfrm>
            <a:off x="4827588" y="960438"/>
            <a:ext cx="6575425" cy="507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359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E476E8-411A-4D00-A98F-708204F2F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E9F33B-E402-42E8-A191-97C5C152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12" y="384048"/>
            <a:ext cx="5906023" cy="877824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0000"/>
                </a:solidFill>
              </a:rPr>
              <a:t>கொட்டைப்பெட்டி</a:t>
            </a:r>
          </a:p>
        </p:txBody>
      </p:sp>
      <p:pic>
        <p:nvPicPr>
          <p:cNvPr id="15362" name="Picture 2" descr="🔝படிக்காத_மேதை ⁉️ on Twitter: &amp;quot;#பாய்கள்:- படுக்க உபயோகிக்கும் 5&amp;#39;x7′  பாய்கள், சூடடிக்கப் பாவிக்கும், பந்தலுக்கு விரிக்கும் 20&amp;#39;x 25′ களப்பாய்கள்  ...">
            <a:extLst>
              <a:ext uri="{FF2B5EF4-FFF2-40B4-BE49-F238E27FC236}">
                <a16:creationId xmlns:a16="http://schemas.microsoft.com/office/drawing/2014/main" id="{71350944-018B-419A-B44D-3C255929FF2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" r="141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98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ஈழத்துச்சிதம்பரம் – karainagar.com">
            <a:extLst>
              <a:ext uri="{FF2B5EF4-FFF2-40B4-BE49-F238E27FC236}">
                <a16:creationId xmlns:a16="http://schemas.microsoft.com/office/drawing/2014/main" id="{FF961086-4606-43C7-893F-7701AF59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12125325" cy="6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161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75D5-8F2E-4849-9500-307863D90914}"/>
              </a:ext>
            </a:extLst>
          </p:cNvPr>
          <p:cNvSpPr/>
          <p:nvPr/>
        </p:nvSpPr>
        <p:spPr>
          <a:xfrm>
            <a:off x="-651763" y="1879885"/>
            <a:ext cx="772115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குல்லம்- முறம்- சுளகு</a:t>
            </a:r>
            <a:endParaRPr 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412" name="Picture 4" descr="சுளகு / முறம்... - MAU LANKA Traditional rural products trade | Facebook">
            <a:extLst>
              <a:ext uri="{FF2B5EF4-FFF2-40B4-BE49-F238E27FC236}">
                <a16:creationId xmlns:a16="http://schemas.microsoft.com/office/drawing/2014/main" id="{C0D9B753-2E6B-432D-B283-D5D5641A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71" y="-257776"/>
            <a:ext cx="5191432" cy="696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878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>
            <a:extLst>
              <a:ext uri="{FF2B5EF4-FFF2-40B4-BE49-F238E27FC236}">
                <a16:creationId xmlns:a16="http://schemas.microsoft.com/office/drawing/2014/main" id="{FAD02C9C-C22F-4F7F-B131-0F30C6DA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" y="0"/>
            <a:ext cx="111608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91394A-555E-4F90-9116-5FD6853DC62F}"/>
              </a:ext>
            </a:extLst>
          </p:cNvPr>
          <p:cNvSpPr/>
          <p:nvPr/>
        </p:nvSpPr>
        <p:spPr>
          <a:xfrm>
            <a:off x="4273226" y="2967335"/>
            <a:ext cx="364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FF0000"/>
                </a:solidFill>
                <a:effectLst/>
              </a:rPr>
              <a:t>தட்டுவம்</a:t>
            </a:r>
          </a:p>
        </p:txBody>
      </p:sp>
    </p:spTree>
    <p:extLst>
      <p:ext uri="{BB962C8B-B14F-4D97-AF65-F5344CB8AC3E}">
        <p14:creationId xmlns:p14="http://schemas.microsoft.com/office/powerpoint/2010/main" val="2931668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4A056-0840-406E-97A3-E50DD20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B1AC8F6-D5BB-4B5A-BC1A-5AA7F6BF56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6386" name="Picture 2" descr="பிளாஸ்டிக் தடையால் ஏற்படும் மாற்றம்: இறைச்சி கடைகளில் &amp;#39;பனை ஓலை பை&amp;#39; - BBC  News தமிழ்">
            <a:extLst>
              <a:ext uri="{FF2B5EF4-FFF2-40B4-BE49-F238E27FC236}">
                <a16:creationId xmlns:a16="http://schemas.microsoft.com/office/drawing/2014/main" id="{0245B08A-4328-4167-B367-3297115EA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468"/>
            <a:ext cx="11872946" cy="667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309CA1-7060-4C01-ADF5-3D64C263CE6B}"/>
              </a:ext>
            </a:extLst>
          </p:cNvPr>
          <p:cNvSpPr/>
          <p:nvPr/>
        </p:nvSpPr>
        <p:spPr>
          <a:xfrm>
            <a:off x="159526" y="-8931"/>
            <a:ext cx="43342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உமல்</a:t>
            </a:r>
            <a:endParaRPr lang="en-US" sz="540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9580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/>
          <a:lstStyle/>
          <a:p>
            <a:r>
              <a:rPr lang="en-US" dirty="0"/>
              <a:t>THE STAR OF THE SHOW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9EFEB4-40F5-4842-94E7-6A3BC207D5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170" name="Picture 2" descr="இராணுவ பொது சேவைகள் படை பயிற்சி பாடசாலையில் பண்டைய நடைமுறைகளை பின்பற்றி  அதன் முதல் நெல் அறுவடை | Sri Lanka Army">
            <a:extLst>
              <a:ext uri="{FF2B5EF4-FFF2-40B4-BE49-F238E27FC236}">
                <a16:creationId xmlns:a16="http://schemas.microsoft.com/office/drawing/2014/main" id="{9274AB9E-04EF-4EE1-9898-067E8814F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508" y="545860"/>
            <a:ext cx="8969767" cy="576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88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10C83CB-3D9E-4AB8-9D97-83A5221F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569464"/>
            <a:ext cx="3619501" cy="1179576"/>
          </a:xfrm>
        </p:spPr>
        <p:txBody>
          <a:bodyPr/>
          <a:lstStyle/>
          <a:p>
            <a:r>
              <a:rPr lang="en-US" dirty="0"/>
              <a:t>AMUSEMENTS</a:t>
            </a:r>
          </a:p>
        </p:txBody>
      </p:sp>
      <p:pic>
        <p:nvPicPr>
          <p:cNvPr id="9218" name="Picture 2" descr="இராணுவ பொது சேவைகள் படை பயிற்சி பாடசாலையில் பண்டைய நடைமுறைகளை பின்பற்றி  அதன் முதல் நெல் அறுவடை | Sri Lanka Army">
            <a:extLst>
              <a:ext uri="{FF2B5EF4-FFF2-40B4-BE49-F238E27FC236}">
                <a16:creationId xmlns:a16="http://schemas.microsoft.com/office/drawing/2014/main" id="{E5B39EAD-064F-405D-8D13-BC924C56E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50" y="0"/>
            <a:ext cx="10054224" cy="646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32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22" y="250521"/>
            <a:ext cx="4841311" cy="717490"/>
          </a:xfrm>
        </p:spPr>
        <p:txBody>
          <a:bodyPr anchor="ctr" anchorCtr="0">
            <a:normAutofit/>
          </a:bodyPr>
          <a:lstStyle/>
          <a:p>
            <a:r>
              <a:rPr lang="en-US"/>
              <a:t>கதிரடி-தலையடி 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C9CBFD-9C2C-4729-892C-762B10E46E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194" name="Picture 2" descr="nel kathir adithal – por adithal | dosa365">
            <a:extLst>
              <a:ext uri="{FF2B5EF4-FFF2-40B4-BE49-F238E27FC236}">
                <a16:creationId xmlns:a16="http://schemas.microsoft.com/office/drawing/2014/main" id="{173A990C-B53E-45E8-9F47-2B4022874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785" y="968011"/>
            <a:ext cx="8851076" cy="588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38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ow many padi is in one kg of rice? - Quora">
            <a:extLst>
              <a:ext uri="{FF2B5EF4-FFF2-40B4-BE49-F238E27FC236}">
                <a16:creationId xmlns:a16="http://schemas.microsoft.com/office/drawing/2014/main" id="{6C88D49D-4CF5-4E20-9D42-C7A7772BB6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1"/>
          <a:stretch/>
        </p:blipFill>
        <p:spPr bwMode="auto">
          <a:xfrm>
            <a:off x="-162838" y="0"/>
            <a:ext cx="12291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1E4EF4-8D58-4BFD-9454-26C0FB62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517" y="0"/>
            <a:ext cx="7467601" cy="157276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பத்தாயம்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ccount × Manage Cart, Orders &amp;amp; Wishlist Sign In Sign Up Hurry, Get big  discounts on every weekends! perm_identity Welcome, Guest! Account × Manage  Cart, Orders &amp;amp; Wishlist Sign In Sign Up Logo Rice &amp;amp; Flour Rice Flour  Vegetables Fruits Meat ...">
            <a:extLst>
              <a:ext uri="{FF2B5EF4-FFF2-40B4-BE49-F238E27FC236}">
                <a16:creationId xmlns:a16="http://schemas.microsoft.com/office/drawing/2014/main" id="{9DF51BA3-7C91-4376-8DB9-2203BCC08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26" y="1145465"/>
            <a:ext cx="9085274" cy="55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9FE192-4907-4271-9198-EC5DBF6FF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8582"/>
            <a:ext cx="3908323" cy="1293405"/>
          </a:xfrm>
        </p:spPr>
        <p:txBody>
          <a:bodyPr/>
          <a:lstStyle/>
          <a:p>
            <a:r>
              <a:rPr lang="en-CA">
                <a:solidFill>
                  <a:srgbClr val="FF0000"/>
                </a:solidFill>
              </a:rPr>
              <a:t>பால் கலையம்</a:t>
            </a:r>
          </a:p>
        </p:txBody>
      </p:sp>
    </p:spTree>
    <p:extLst>
      <p:ext uri="{BB962C8B-B14F-4D97-AF65-F5344CB8AC3E}">
        <p14:creationId xmlns:p14="http://schemas.microsoft.com/office/powerpoint/2010/main" val="17742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2AFD-D0C9-4A01-9482-DC7B1160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09" y="275303"/>
            <a:ext cx="7467601" cy="688258"/>
          </a:xfrm>
        </p:spPr>
        <p:txBody>
          <a:bodyPr/>
          <a:lstStyle/>
          <a:p>
            <a:r>
              <a:rPr lang="en-CA"/>
              <a:t>கூசா-நீர்க்குவளை- குடுவை </a:t>
            </a:r>
          </a:p>
        </p:txBody>
      </p:sp>
      <p:pic>
        <p:nvPicPr>
          <p:cNvPr id="19458" name="Picture 2" descr="கூசா – மட்பாண்டக் கலைஞரின் கைவண்ணம் | யாழ்ப்பாணம் : Jaffna">
            <a:extLst>
              <a:ext uri="{FF2B5EF4-FFF2-40B4-BE49-F238E27FC236}">
                <a16:creationId xmlns:a16="http://schemas.microsoft.com/office/drawing/2014/main" id="{B22560A6-6093-4DC0-BF1D-844FB6B83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656" y="1140542"/>
            <a:ext cx="9963355" cy="560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62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rder Collie">
            <a:extLst>
              <a:ext uri="{FF2B5EF4-FFF2-40B4-BE49-F238E27FC236}">
                <a16:creationId xmlns:a16="http://schemas.microsoft.com/office/drawing/2014/main" id="{DE9619CB-D0DA-4AFF-92AF-C719AED5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t="6156"/>
          <a:stretch/>
        </p:blipFill>
        <p:spPr bwMode="auto">
          <a:xfrm>
            <a:off x="-154639" y="86484"/>
            <a:ext cx="11953888" cy="677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72BDBF-E0FD-481C-9E6C-56CD8518CEAB}"/>
              </a:ext>
            </a:extLst>
          </p:cNvPr>
          <p:cNvSpPr/>
          <p:nvPr/>
        </p:nvSpPr>
        <p:spPr>
          <a:xfrm>
            <a:off x="4875714" y="5848186"/>
            <a:ext cx="5508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>
                <a:ln/>
                <a:solidFill>
                  <a:srgbClr val="FF0000"/>
                </a:solidFill>
              </a:rPr>
              <a:t>மாட்டுவண்டி</a:t>
            </a:r>
            <a:endParaRPr lang="en-US" sz="5400" b="1" cap="none" spc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9643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துரண்டி, காகட்டை,கொட்டம்... இந்த விவசாய கருவிகளில் எத்தனை உங்களுக்குத்  தெரியும்? #VikatanPhotoCards | Traditional agricultural tools of ancient  Tamils">
            <a:extLst>
              <a:ext uri="{FF2B5EF4-FFF2-40B4-BE49-F238E27FC236}">
                <a16:creationId xmlns:a16="http://schemas.microsoft.com/office/drawing/2014/main" id="{90D04392-CBBB-49D3-B66A-D0C9ED9CD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r="1" b="18301"/>
          <a:stretch/>
        </p:blipFill>
        <p:spPr bwMode="auto">
          <a:xfrm>
            <a:off x="4711700" y="0"/>
            <a:ext cx="7480300" cy="68579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4580" name="Picture 4" descr="பாக்கு வெட்டி | யாழ்ப்பாணம் : Jaffna">
            <a:extLst>
              <a:ext uri="{FF2B5EF4-FFF2-40B4-BE49-F238E27FC236}">
                <a16:creationId xmlns:a16="http://schemas.microsoft.com/office/drawing/2014/main" id="{C633163F-8712-4401-8B32-13316F21E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55" y="0"/>
            <a:ext cx="399394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1">
            <a:extLst>
              <a:ext uri="{FF2B5EF4-FFF2-40B4-BE49-F238E27FC236}">
                <a16:creationId xmlns:a16="http://schemas.microsoft.com/office/drawing/2014/main" id="{27D9C507-6B14-4582-B385-21ACCEB4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00" y="0"/>
            <a:ext cx="3619501" cy="877824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பாக்குவெட்டி</a:t>
            </a:r>
          </a:p>
        </p:txBody>
      </p:sp>
    </p:spTree>
    <p:extLst>
      <p:ext uri="{BB962C8B-B14F-4D97-AF65-F5344CB8AC3E}">
        <p14:creationId xmlns:p14="http://schemas.microsoft.com/office/powerpoint/2010/main" val="3383836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FBF0-AB49-4C83-B5DC-E17F5F422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1399032"/>
            <a:ext cx="4163059" cy="877824"/>
          </a:xfrm>
        </p:spPr>
        <p:txBody>
          <a:bodyPr>
            <a:normAutofit fontScale="90000"/>
          </a:bodyPr>
          <a:lstStyle/>
          <a:p>
            <a:r>
              <a:rPr lang="en-CA"/>
              <a:t>தாள்கத்தி/அரிவுவெட்டி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966EB-7EB4-4B5F-8D99-7C00444EA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5602" name="Picture 2" descr="Ancient Tamil People's thoughts on Agricultural Engineering - Valar.in">
            <a:extLst>
              <a:ext uri="{FF2B5EF4-FFF2-40B4-BE49-F238E27FC236}">
                <a16:creationId xmlns:a16="http://schemas.microsoft.com/office/drawing/2014/main" id="{E4963517-5F0E-4EC0-BB5C-AAFB20C44BBF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r="765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572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ncient Agricultural Tools In Kerala | See More...">
            <a:extLst>
              <a:ext uri="{FF2B5EF4-FFF2-40B4-BE49-F238E27FC236}">
                <a16:creationId xmlns:a16="http://schemas.microsoft.com/office/drawing/2014/main" id="{B78FACB1-C3DF-424D-B00D-38F951C3D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0209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2">
            <a:extLst>
              <a:ext uri="{FF2B5EF4-FFF2-40B4-BE49-F238E27FC236}">
                <a16:creationId xmlns:a16="http://schemas.microsoft.com/office/drawing/2014/main" id="{5057B81F-C50D-477E-967E-34EFA3460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479" y="1553228"/>
            <a:ext cx="4233798" cy="864296"/>
          </a:xfrm>
        </p:spPr>
        <p:txBody>
          <a:bodyPr anchor="ctr">
            <a:normAutofit/>
          </a:bodyPr>
          <a:lstStyle/>
          <a:p>
            <a:r>
              <a:rPr lang="en-US" sz="6000"/>
              <a:t>மண்வெட்டி</a:t>
            </a:r>
          </a:p>
        </p:txBody>
      </p:sp>
    </p:spTree>
    <p:extLst>
      <p:ext uri="{BB962C8B-B14F-4D97-AF65-F5344CB8AC3E}">
        <p14:creationId xmlns:p14="http://schemas.microsoft.com/office/powerpoint/2010/main" val="1819545553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98AF5320-421A-4856-A75D-6587C36D5470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6E2187FA-78B5-42F2-9074-40D4C2C1399B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CED26E1E-587B-4123-A4F9-DB49A037FBB9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573AD6BE-256C-44EB-886C-5713CB0A8D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{C73AB3B8-30B4-4CBA-BEA4-CA8E6A5D89A1}tf78479028_win32</Template>
  <TotalTime>448</TotalTime>
  <Words>95</Words>
  <Application>Microsoft Office PowerPoint</Application>
  <PresentationFormat>Widescreen</PresentationFormat>
  <Paragraphs>41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Segoe UI</vt:lpstr>
      <vt:lpstr>Segoe UI Light</vt:lpstr>
      <vt:lpstr>Balancing Act</vt:lpstr>
      <vt:lpstr>Wellspring</vt:lpstr>
      <vt:lpstr>Star of the show</vt:lpstr>
      <vt:lpstr>Amusements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கொம்பறை – தானியம் சேகரித்துவவ்கும் நெற்கழஞ்சியம்</vt:lpstr>
      <vt:lpstr>கொத்து</vt:lpstr>
      <vt:lpstr>மரக்கால்</vt:lpstr>
      <vt:lpstr>மரக்கால்- தானியம் அளவிடும் கருவி 10 கொத்து – 1 மரக்கால்</vt:lpstr>
      <vt:lpstr>Bushels / புசல்</vt:lpstr>
      <vt:lpstr>மரக்கால்  </vt:lpstr>
      <vt:lpstr>கோணி/ சாக்கு/பெருவாயன்</vt:lpstr>
      <vt:lpstr>சாக்கு/பெருவாயன்/ கோணி</vt:lpstr>
      <vt:lpstr>பெருவாயன்- </vt:lpstr>
      <vt:lpstr>மூடுபெட்டி</vt:lpstr>
      <vt:lpstr>கொட்டைப்பெட்டி</vt:lpstr>
      <vt:lpstr>PowerPoint Presentation</vt:lpstr>
      <vt:lpstr>PowerPoint Presentation</vt:lpstr>
      <vt:lpstr>PowerPoint Presentation</vt:lpstr>
      <vt:lpstr>PowerPoint Presentation</vt:lpstr>
      <vt:lpstr>THE STAR OF THE SHOW</vt:lpstr>
      <vt:lpstr>AMUSEMENTS</vt:lpstr>
      <vt:lpstr>கதிரடி-தலையடி </vt:lpstr>
      <vt:lpstr>பத்தாயம்</vt:lpstr>
      <vt:lpstr>பால் கலையம்</vt:lpstr>
      <vt:lpstr>கூசா-நீர்க்குவளை- குடுவை </vt:lpstr>
      <vt:lpstr>PowerPoint Presentation</vt:lpstr>
      <vt:lpstr>பாக்குவெட்டி</vt:lpstr>
      <vt:lpstr>தாள்கத்தி/அரிவுவெட்டி</vt:lpstr>
      <vt:lpstr>மண்வெட்டி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Sivapalu Thangarajah</dc:creator>
  <cp:lastModifiedBy>Sivapalu Thangarajah</cp:lastModifiedBy>
  <cp:revision>5</cp:revision>
  <dcterms:created xsi:type="dcterms:W3CDTF">2022-02-18T23:08:26Z</dcterms:created>
  <dcterms:modified xsi:type="dcterms:W3CDTF">2024-04-15T15:26:48Z</dcterms:modified>
</cp:coreProperties>
</file>