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1"/>
  </p:sldMasterIdLst>
  <p:sldIdLst>
    <p:sldId id="256" r:id="rId2"/>
    <p:sldId id="260" r:id="rId3"/>
    <p:sldId id="257" r:id="rId4"/>
    <p:sldId id="326" r:id="rId5"/>
    <p:sldId id="338" r:id="rId6"/>
    <p:sldId id="339" r:id="rId7"/>
    <p:sldId id="340" r:id="rId8"/>
    <p:sldId id="341" r:id="rId9"/>
    <p:sldId id="344" r:id="rId10"/>
    <p:sldId id="342" r:id="rId11"/>
    <p:sldId id="343" r:id="rId12"/>
    <p:sldId id="350" r:id="rId13"/>
    <p:sldId id="351" r:id="rId14"/>
    <p:sldId id="345" r:id="rId15"/>
    <p:sldId id="347" r:id="rId16"/>
    <p:sldId id="348" r:id="rId17"/>
    <p:sldId id="349" r:id="rId18"/>
    <p:sldId id="346" r:id="rId19"/>
    <p:sldId id="321" r:id="rId20"/>
    <p:sldId id="322" r:id="rId21"/>
    <p:sldId id="323" r:id="rId22"/>
    <p:sldId id="324" r:id="rId23"/>
    <p:sldId id="336" r:id="rId24"/>
    <p:sldId id="327" r:id="rId25"/>
    <p:sldId id="325" r:id="rId26"/>
    <p:sldId id="328" r:id="rId27"/>
    <p:sldId id="329" r:id="rId28"/>
    <p:sldId id="334" r:id="rId29"/>
    <p:sldId id="337" r:id="rId30"/>
    <p:sldId id="352" r:id="rId31"/>
    <p:sldId id="353" r:id="rId32"/>
    <p:sldId id="354" r:id="rId33"/>
    <p:sldId id="355" r:id="rId34"/>
    <p:sldId id="335" r:id="rId35"/>
    <p:sldId id="356" r:id="rId36"/>
    <p:sldId id="357" r:id="rId37"/>
    <p:sldId id="258" r:id="rId38"/>
    <p:sldId id="259" r:id="rId39"/>
    <p:sldId id="261" r:id="rId40"/>
    <p:sldId id="262" r:id="rId41"/>
    <p:sldId id="263" r:id="rId42"/>
    <p:sldId id="264" r:id="rId43"/>
    <p:sldId id="265" r:id="rId44"/>
    <p:sldId id="266" r:id="rId45"/>
    <p:sldId id="267" r:id="rId46"/>
    <p:sldId id="268" r:id="rId47"/>
    <p:sldId id="269" r:id="rId48"/>
    <p:sldId id="270" r:id="rId49"/>
    <p:sldId id="271" r:id="rId50"/>
    <p:sldId id="330" r:id="rId51"/>
    <p:sldId id="272" r:id="rId52"/>
    <p:sldId id="273" r:id="rId53"/>
    <p:sldId id="274" r:id="rId54"/>
    <p:sldId id="275" r:id="rId55"/>
    <p:sldId id="276" r:id="rId56"/>
    <p:sldId id="277" r:id="rId57"/>
    <p:sldId id="278" r:id="rId58"/>
    <p:sldId id="279" r:id="rId59"/>
    <p:sldId id="331" r:id="rId60"/>
    <p:sldId id="332" r:id="rId61"/>
    <p:sldId id="333" r:id="rId62"/>
    <p:sldId id="280" r:id="rId63"/>
    <p:sldId id="281" r:id="rId64"/>
    <p:sldId id="282" r:id="rId65"/>
    <p:sldId id="284" r:id="rId66"/>
    <p:sldId id="283" r:id="rId67"/>
    <p:sldId id="285" r:id="rId68"/>
    <p:sldId id="293" r:id="rId69"/>
    <p:sldId id="294" r:id="rId70"/>
    <p:sldId id="295" r:id="rId71"/>
    <p:sldId id="296" r:id="rId72"/>
    <p:sldId id="297" r:id="rId73"/>
    <p:sldId id="286" r:id="rId74"/>
    <p:sldId id="291" r:id="rId75"/>
    <p:sldId id="287" r:id="rId76"/>
    <p:sldId id="288" r:id="rId77"/>
    <p:sldId id="302" r:id="rId78"/>
    <p:sldId id="303" r:id="rId79"/>
    <p:sldId id="304" r:id="rId80"/>
    <p:sldId id="292" r:id="rId81"/>
    <p:sldId id="298" r:id="rId82"/>
    <p:sldId id="299" r:id="rId83"/>
    <p:sldId id="300" r:id="rId84"/>
    <p:sldId id="301" r:id="rId85"/>
    <p:sldId id="289" r:id="rId86"/>
    <p:sldId id="290" r:id="rId87"/>
    <p:sldId id="305" r:id="rId88"/>
    <p:sldId id="306" r:id="rId89"/>
    <p:sldId id="307" r:id="rId90"/>
    <p:sldId id="308" r:id="rId91"/>
    <p:sldId id="309" r:id="rId92"/>
    <p:sldId id="310" r:id="rId93"/>
    <p:sldId id="311" r:id="rId94"/>
    <p:sldId id="312" r:id="rId95"/>
    <p:sldId id="313" r:id="rId96"/>
    <p:sldId id="314" r:id="rId97"/>
    <p:sldId id="315" r:id="rId98"/>
    <p:sldId id="316" r:id="rId99"/>
    <p:sldId id="317" r:id="rId100"/>
    <p:sldId id="318" r:id="rId101"/>
    <p:sldId id="319" r:id="rId102"/>
    <p:sldId id="320" r:id="rId103"/>
    <p:sldId id="358" r:id="rId104"/>
    <p:sldId id="359" r:id="rId105"/>
    <p:sldId id="360" r:id="rId10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6" d="100"/>
          <a:sy n="76" d="100"/>
        </p:scale>
        <p:origin x="63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vapalu Thangarajah" userId="c82809a5cdb44ffc" providerId="LiveId" clId="{95D24405-B55B-46F7-AC5B-87D8CF6DAEA3}"/>
    <pc:docChg chg="undo custSel addSld modSld sldOrd">
      <pc:chgData name="Sivapalu Thangarajah" userId="c82809a5cdb44ffc" providerId="LiveId" clId="{95D24405-B55B-46F7-AC5B-87D8CF6DAEA3}" dt="2022-01-10T23:41:50.720" v="4347" actId="26606"/>
      <pc:docMkLst>
        <pc:docMk/>
      </pc:docMkLst>
      <pc:sldChg chg="addSp delSp modSp mod setBg addAnim modAnim setClrOvrMap">
        <pc:chgData name="Sivapalu Thangarajah" userId="c82809a5cdb44ffc" providerId="LiveId" clId="{95D24405-B55B-46F7-AC5B-87D8CF6DAEA3}" dt="2021-12-20T17:01:03.045" v="2637" actId="27636"/>
        <pc:sldMkLst>
          <pc:docMk/>
          <pc:sldMk cId="2070696934" sldId="256"/>
        </pc:sldMkLst>
        <pc:spChg chg="mod">
          <ac:chgData name="Sivapalu Thangarajah" userId="c82809a5cdb44ffc" providerId="LiveId" clId="{95D24405-B55B-46F7-AC5B-87D8CF6DAEA3}" dt="2021-12-20T17:00:11.132" v="2444" actId="20577"/>
          <ac:spMkLst>
            <pc:docMk/>
            <pc:sldMk cId="2070696934" sldId="256"/>
            <ac:spMk id="2" creationId="{F5446DB4-565B-4415-8F30-B78E971D89B9}"/>
          </ac:spMkLst>
        </pc:spChg>
        <pc:spChg chg="mod">
          <ac:chgData name="Sivapalu Thangarajah" userId="c82809a5cdb44ffc" providerId="LiveId" clId="{95D24405-B55B-46F7-AC5B-87D8CF6DAEA3}" dt="2021-12-20T17:01:03.045" v="2637" actId="27636"/>
          <ac:spMkLst>
            <pc:docMk/>
            <pc:sldMk cId="2070696934" sldId="256"/>
            <ac:spMk id="3" creationId="{D902352C-241A-41EB-B905-C4F2F2946241}"/>
          </ac:spMkLst>
        </pc:spChg>
        <pc:spChg chg="add del">
          <ac:chgData name="Sivapalu Thangarajah" userId="c82809a5cdb44ffc" providerId="LiveId" clId="{95D24405-B55B-46F7-AC5B-87D8CF6DAEA3}" dt="2021-12-20T03:25:25.384" v="1550" actId="26606"/>
          <ac:spMkLst>
            <pc:docMk/>
            <pc:sldMk cId="2070696934" sldId="256"/>
            <ac:spMk id="8" creationId="{62AE8E50-35D4-4D5A-A4BB-168CBB027DA2}"/>
          </ac:spMkLst>
        </pc:spChg>
        <pc:spChg chg="add del">
          <ac:chgData name="Sivapalu Thangarajah" userId="c82809a5cdb44ffc" providerId="LiveId" clId="{95D24405-B55B-46F7-AC5B-87D8CF6DAEA3}" dt="2021-12-20T03:25:25.384" v="1550" actId="26606"/>
          <ac:spMkLst>
            <pc:docMk/>
            <pc:sldMk cId="2070696934" sldId="256"/>
            <ac:spMk id="10" creationId="{C37D1D6D-17D8-4296-B000-665D1892D01E}"/>
          </ac:spMkLst>
        </pc:spChg>
        <pc:spChg chg="add del">
          <ac:chgData name="Sivapalu Thangarajah" userId="c82809a5cdb44ffc" providerId="LiveId" clId="{95D24405-B55B-46F7-AC5B-87D8CF6DAEA3}" dt="2021-12-20T03:25:25.384" v="1550" actId="26606"/>
          <ac:spMkLst>
            <pc:docMk/>
            <pc:sldMk cId="2070696934" sldId="256"/>
            <ac:spMk id="12" creationId="{1B26E892-1320-40AA-9CA1-246721C18768}"/>
          </ac:spMkLst>
        </pc:spChg>
        <pc:spChg chg="add del">
          <ac:chgData name="Sivapalu Thangarajah" userId="c82809a5cdb44ffc" providerId="LiveId" clId="{95D24405-B55B-46F7-AC5B-87D8CF6DAEA3}" dt="2021-12-20T03:25:25.384" v="1550" actId="26606"/>
          <ac:spMkLst>
            <pc:docMk/>
            <pc:sldMk cId="2070696934" sldId="256"/>
            <ac:spMk id="16" creationId="{C170DF7D-4686-4BD5-A9CD-C8964928468D}"/>
          </ac:spMkLst>
        </pc:spChg>
        <pc:spChg chg="add">
          <ac:chgData name="Sivapalu Thangarajah" userId="c82809a5cdb44ffc" providerId="LiveId" clId="{95D24405-B55B-46F7-AC5B-87D8CF6DAEA3}" dt="2021-12-20T03:25:25.384" v="1550" actId="26606"/>
          <ac:spMkLst>
            <pc:docMk/>
            <pc:sldMk cId="2070696934" sldId="256"/>
            <ac:spMk id="21" creationId="{62AE8E50-35D4-4D5A-A4BB-168CBB027DA2}"/>
          </ac:spMkLst>
        </pc:spChg>
        <pc:spChg chg="add">
          <ac:chgData name="Sivapalu Thangarajah" userId="c82809a5cdb44ffc" providerId="LiveId" clId="{95D24405-B55B-46F7-AC5B-87D8CF6DAEA3}" dt="2021-12-20T03:25:25.384" v="1550" actId="26606"/>
          <ac:spMkLst>
            <pc:docMk/>
            <pc:sldMk cId="2070696934" sldId="256"/>
            <ac:spMk id="23" creationId="{C37D1D6D-17D8-4296-B000-665D1892D01E}"/>
          </ac:spMkLst>
        </pc:spChg>
        <pc:spChg chg="add">
          <ac:chgData name="Sivapalu Thangarajah" userId="c82809a5cdb44ffc" providerId="LiveId" clId="{95D24405-B55B-46F7-AC5B-87D8CF6DAEA3}" dt="2021-12-20T03:25:25.384" v="1550" actId="26606"/>
          <ac:spMkLst>
            <pc:docMk/>
            <pc:sldMk cId="2070696934" sldId="256"/>
            <ac:spMk id="25" creationId="{1B26E892-1320-40AA-9CA1-246721C18768}"/>
          </ac:spMkLst>
        </pc:spChg>
        <pc:spChg chg="add">
          <ac:chgData name="Sivapalu Thangarajah" userId="c82809a5cdb44ffc" providerId="LiveId" clId="{95D24405-B55B-46F7-AC5B-87D8CF6DAEA3}" dt="2021-12-20T03:25:25.384" v="1550" actId="26606"/>
          <ac:spMkLst>
            <pc:docMk/>
            <pc:sldMk cId="2070696934" sldId="256"/>
            <ac:spMk id="29" creationId="{C170DF7D-4686-4BD5-A9CD-C8964928468D}"/>
          </ac:spMkLst>
        </pc:spChg>
        <pc:cxnChg chg="add del">
          <ac:chgData name="Sivapalu Thangarajah" userId="c82809a5cdb44ffc" providerId="LiveId" clId="{95D24405-B55B-46F7-AC5B-87D8CF6DAEA3}" dt="2021-12-20T03:25:25.384" v="1550" actId="26606"/>
          <ac:cxnSpMkLst>
            <pc:docMk/>
            <pc:sldMk cId="2070696934" sldId="256"/>
            <ac:cxnSpMk id="14" creationId="{C9A1F79C-E4D1-4AAE-BA11-3A09005252E3}"/>
          </ac:cxnSpMkLst>
        </pc:cxnChg>
        <pc:cxnChg chg="add">
          <ac:chgData name="Sivapalu Thangarajah" userId="c82809a5cdb44ffc" providerId="LiveId" clId="{95D24405-B55B-46F7-AC5B-87D8CF6DAEA3}" dt="2021-12-20T03:25:25.384" v="1550" actId="26606"/>
          <ac:cxnSpMkLst>
            <pc:docMk/>
            <pc:sldMk cId="2070696934" sldId="256"/>
            <ac:cxnSpMk id="27" creationId="{C9A1F79C-E4D1-4AAE-BA11-3A09005252E3}"/>
          </ac:cxnSpMkLst>
        </pc:cxnChg>
      </pc:sldChg>
      <pc:sldChg chg="modSp mod">
        <pc:chgData name="Sivapalu Thangarajah" userId="c82809a5cdb44ffc" providerId="LiveId" clId="{95D24405-B55B-46F7-AC5B-87D8CF6DAEA3}" dt="2021-12-20T03:24:47.402" v="1539"/>
        <pc:sldMkLst>
          <pc:docMk/>
          <pc:sldMk cId="1197041892" sldId="257"/>
        </pc:sldMkLst>
        <pc:spChg chg="mod">
          <ac:chgData name="Sivapalu Thangarajah" userId="c82809a5cdb44ffc" providerId="LiveId" clId="{95D24405-B55B-46F7-AC5B-87D8CF6DAEA3}" dt="2021-12-20T03:24:47.402" v="1539"/>
          <ac:spMkLst>
            <pc:docMk/>
            <pc:sldMk cId="1197041892" sldId="257"/>
            <ac:spMk id="2" creationId="{9737F6C4-84E2-47DB-9942-19DED3260E95}"/>
          </ac:spMkLst>
        </pc:spChg>
        <pc:spChg chg="mod">
          <ac:chgData name="Sivapalu Thangarajah" userId="c82809a5cdb44ffc" providerId="LiveId" clId="{95D24405-B55B-46F7-AC5B-87D8CF6DAEA3}" dt="2021-12-19T22:09:57.824" v="754" actId="20577"/>
          <ac:spMkLst>
            <pc:docMk/>
            <pc:sldMk cId="1197041892" sldId="257"/>
            <ac:spMk id="3" creationId="{0F0466A6-9ED7-43AB-9AC1-FEC8679D7BD6}"/>
          </ac:spMkLst>
        </pc:spChg>
      </pc:sldChg>
      <pc:sldChg chg="addSp delSp modSp mod setBg addAnim delAnim delDesignElem">
        <pc:chgData name="Sivapalu Thangarajah" userId="c82809a5cdb44ffc" providerId="LiveId" clId="{95D24405-B55B-46F7-AC5B-87D8CF6DAEA3}" dt="2021-12-21T00:22:11.220" v="3370" actId="14100"/>
        <pc:sldMkLst>
          <pc:docMk/>
          <pc:sldMk cId="975711563" sldId="258"/>
        </pc:sldMkLst>
        <pc:spChg chg="mod ord">
          <ac:chgData name="Sivapalu Thangarajah" userId="c82809a5cdb44ffc" providerId="LiveId" clId="{95D24405-B55B-46F7-AC5B-87D8CF6DAEA3}" dt="2021-12-21T00:22:04.612" v="3369" actId="1076"/>
          <ac:spMkLst>
            <pc:docMk/>
            <pc:sldMk cId="975711563" sldId="258"/>
            <ac:spMk id="2" creationId="{21EC3782-0586-48D3-AC06-E8FBCEDC41D9}"/>
          </ac:spMkLst>
        </pc:spChg>
        <pc:spChg chg="del">
          <ac:chgData name="Sivapalu Thangarajah" userId="c82809a5cdb44ffc" providerId="LiveId" clId="{95D24405-B55B-46F7-AC5B-87D8CF6DAEA3}" dt="2021-12-20T00:23:09.556" v="756"/>
          <ac:spMkLst>
            <pc:docMk/>
            <pc:sldMk cId="975711563" sldId="258"/>
            <ac:spMk id="3" creationId="{098A99C6-787E-4EFB-8231-BADC27730FC5}"/>
          </ac:spMkLst>
        </pc:spChg>
        <pc:spChg chg="add del">
          <ac:chgData name="Sivapalu Thangarajah" userId="c82809a5cdb44ffc" providerId="LiveId" clId="{95D24405-B55B-46F7-AC5B-87D8CF6DAEA3}" dt="2021-12-20T00:24:08.661" v="787" actId="26606"/>
          <ac:spMkLst>
            <pc:docMk/>
            <pc:sldMk cId="975711563" sldId="258"/>
            <ac:spMk id="81" creationId="{F96B73AD-F051-4885-A6FF-2E33DAF9C2C2}"/>
          </ac:spMkLst>
        </pc:spChg>
        <pc:spChg chg="add del">
          <ac:chgData name="Sivapalu Thangarajah" userId="c82809a5cdb44ffc" providerId="LiveId" clId="{95D24405-B55B-46F7-AC5B-87D8CF6DAEA3}" dt="2021-12-20T00:24:08.661" v="787" actId="26606"/>
          <ac:spMkLst>
            <pc:docMk/>
            <pc:sldMk cId="975711563" sldId="258"/>
            <ac:spMk id="83" creationId="{2668F1A4-6DBB-4F0B-A679-6EE5483638F8}"/>
          </ac:spMkLst>
        </pc:spChg>
        <pc:spChg chg="add del">
          <ac:chgData name="Sivapalu Thangarajah" userId="c82809a5cdb44ffc" providerId="LiveId" clId="{95D24405-B55B-46F7-AC5B-87D8CF6DAEA3}" dt="2021-12-20T00:24:08.661" v="787" actId="26606"/>
          <ac:spMkLst>
            <pc:docMk/>
            <pc:sldMk cId="975711563" sldId="258"/>
            <ac:spMk id="85" creationId="{B8DBF1C0-B8F1-4AAC-8704-256BA0E9D63B}"/>
          </ac:spMkLst>
        </pc:spChg>
        <pc:spChg chg="add del">
          <ac:chgData name="Sivapalu Thangarajah" userId="c82809a5cdb44ffc" providerId="LiveId" clId="{95D24405-B55B-46F7-AC5B-87D8CF6DAEA3}" dt="2021-12-20T00:24:08.661" v="787" actId="26606"/>
          <ac:spMkLst>
            <pc:docMk/>
            <pc:sldMk cId="975711563" sldId="258"/>
            <ac:spMk id="87" creationId="{B70F7E59-C971-4F55-8E3A-1E583B65FCB9}"/>
          </ac:spMkLst>
        </pc:spChg>
        <pc:spChg chg="add del">
          <ac:chgData name="Sivapalu Thangarajah" userId="c82809a5cdb44ffc" providerId="LiveId" clId="{95D24405-B55B-46F7-AC5B-87D8CF6DAEA3}" dt="2021-12-20T00:24:37.127" v="796" actId="26606"/>
          <ac:spMkLst>
            <pc:docMk/>
            <pc:sldMk cId="975711563" sldId="258"/>
            <ac:spMk id="89" creationId="{B70F7E59-C971-4F55-8E3A-1E583B65FCB9}"/>
          </ac:spMkLst>
        </pc:spChg>
        <pc:spChg chg="add del">
          <ac:chgData name="Sivapalu Thangarajah" userId="c82809a5cdb44ffc" providerId="LiveId" clId="{95D24405-B55B-46F7-AC5B-87D8CF6DAEA3}" dt="2021-12-20T00:25:18.312" v="803"/>
          <ac:spMkLst>
            <pc:docMk/>
            <pc:sldMk cId="975711563" sldId="258"/>
            <ac:spMk id="133" creationId="{F96B73AD-F051-4885-A6FF-2E33DAF9C2C2}"/>
          </ac:spMkLst>
        </pc:spChg>
        <pc:spChg chg="add del">
          <ac:chgData name="Sivapalu Thangarajah" userId="c82809a5cdb44ffc" providerId="LiveId" clId="{95D24405-B55B-46F7-AC5B-87D8CF6DAEA3}" dt="2021-12-20T00:24:37.208" v="797" actId="26606"/>
          <ac:spMkLst>
            <pc:docMk/>
            <pc:sldMk cId="975711563" sldId="258"/>
            <ac:spMk id="137" creationId="{37F7DB25-E3F5-459E-996B-692A9B94E459}"/>
          </ac:spMkLst>
        </pc:spChg>
        <pc:spChg chg="add del">
          <ac:chgData name="Sivapalu Thangarajah" userId="c82809a5cdb44ffc" providerId="LiveId" clId="{95D24405-B55B-46F7-AC5B-87D8CF6DAEA3}" dt="2021-12-20T00:24:37.208" v="797" actId="26606"/>
          <ac:spMkLst>
            <pc:docMk/>
            <pc:sldMk cId="975711563" sldId="258"/>
            <ac:spMk id="139" creationId="{33D704B3-4912-44B8-92A4-A4E91D27BCB3}"/>
          </ac:spMkLst>
        </pc:spChg>
        <pc:spChg chg="add del mod">
          <ac:chgData name="Sivapalu Thangarajah" userId="c82809a5cdb44ffc" providerId="LiveId" clId="{95D24405-B55B-46F7-AC5B-87D8CF6DAEA3}" dt="2021-12-20T00:24:15.599" v="790" actId="478"/>
          <ac:spMkLst>
            <pc:docMk/>
            <pc:sldMk cId="975711563" sldId="258"/>
            <ac:spMk id="1030" creationId="{449E4727-3815-48E6-B946-9D318D9458D3}"/>
          </ac:spMkLst>
        </pc:spChg>
        <pc:spChg chg="add del">
          <ac:chgData name="Sivapalu Thangarajah" userId="c82809a5cdb44ffc" providerId="LiveId" clId="{95D24405-B55B-46F7-AC5B-87D8CF6DAEA3}" dt="2021-12-20T00:24:25.650" v="793" actId="26606"/>
          <ac:spMkLst>
            <pc:docMk/>
            <pc:sldMk cId="975711563" sldId="258"/>
            <ac:spMk id="1037" creationId="{F96B73AD-F051-4885-A6FF-2E33DAF9C2C2}"/>
          </ac:spMkLst>
        </pc:spChg>
        <pc:spChg chg="add del">
          <ac:chgData name="Sivapalu Thangarajah" userId="c82809a5cdb44ffc" providerId="LiveId" clId="{95D24405-B55B-46F7-AC5B-87D8CF6DAEA3}" dt="2021-12-20T00:24:25.650" v="793" actId="26606"/>
          <ac:spMkLst>
            <pc:docMk/>
            <pc:sldMk cId="975711563" sldId="258"/>
            <ac:spMk id="1038" creationId="{C8DE2DFB-9785-400F-B3E7-1CB7236F2C64}"/>
          </ac:spMkLst>
        </pc:spChg>
        <pc:spChg chg="add del">
          <ac:chgData name="Sivapalu Thangarajah" userId="c82809a5cdb44ffc" providerId="LiveId" clId="{95D24405-B55B-46F7-AC5B-87D8CF6DAEA3}" dt="2021-12-20T00:24:25.650" v="793" actId="26606"/>
          <ac:spMkLst>
            <pc:docMk/>
            <pc:sldMk cId="975711563" sldId="258"/>
            <ac:spMk id="1039" creationId="{20B7E175-A6E0-454B-BB5F-33FE3814DD71}"/>
          </ac:spMkLst>
        </pc:spChg>
        <pc:spChg chg="add del">
          <ac:chgData name="Sivapalu Thangarajah" userId="c82809a5cdb44ffc" providerId="LiveId" clId="{95D24405-B55B-46F7-AC5B-87D8CF6DAEA3}" dt="2021-12-20T00:24:37.127" v="796" actId="26606"/>
          <ac:spMkLst>
            <pc:docMk/>
            <pc:sldMk cId="975711563" sldId="258"/>
            <ac:spMk id="1049" creationId="{F96B73AD-F051-4885-A6FF-2E33DAF9C2C2}"/>
          </ac:spMkLst>
        </pc:spChg>
        <pc:spChg chg="add del">
          <ac:chgData name="Sivapalu Thangarajah" userId="c82809a5cdb44ffc" providerId="LiveId" clId="{95D24405-B55B-46F7-AC5B-87D8CF6DAEA3}" dt="2021-12-20T00:24:37.127" v="796" actId="26606"/>
          <ac:spMkLst>
            <pc:docMk/>
            <pc:sldMk cId="975711563" sldId="258"/>
            <ac:spMk id="1050" creationId="{2668F1A4-6DBB-4F0B-A679-6EE5483638F8}"/>
          </ac:spMkLst>
        </pc:spChg>
        <pc:spChg chg="add del">
          <ac:chgData name="Sivapalu Thangarajah" userId="c82809a5cdb44ffc" providerId="LiveId" clId="{95D24405-B55B-46F7-AC5B-87D8CF6DAEA3}" dt="2021-12-20T00:24:37.127" v="796" actId="26606"/>
          <ac:spMkLst>
            <pc:docMk/>
            <pc:sldMk cId="975711563" sldId="258"/>
            <ac:spMk id="1051" creationId="{B8DBF1C0-B8F1-4AAC-8704-256BA0E9D63B}"/>
          </ac:spMkLst>
        </pc:spChg>
        <pc:grpChg chg="add del">
          <ac:chgData name="Sivapalu Thangarajah" userId="c82809a5cdb44ffc" providerId="LiveId" clId="{95D24405-B55B-46F7-AC5B-87D8CF6DAEA3}" dt="2021-12-20T00:24:08.661" v="787" actId="26606"/>
          <ac:grpSpMkLst>
            <pc:docMk/>
            <pc:sldMk cId="975711563" sldId="258"/>
            <ac:grpSpMk id="71" creationId="{6DF43FA8-38C4-45AB-9900-9EC53B168748}"/>
          </ac:grpSpMkLst>
        </pc:grpChg>
        <pc:grpChg chg="add del">
          <ac:chgData name="Sivapalu Thangarajah" userId="c82809a5cdb44ffc" providerId="LiveId" clId="{95D24405-B55B-46F7-AC5B-87D8CF6DAEA3}" dt="2021-12-20T00:24:25.650" v="793" actId="26606"/>
          <ac:grpSpMkLst>
            <pc:docMk/>
            <pc:sldMk cId="975711563" sldId="258"/>
            <ac:grpSpMk id="1028" creationId="{6DF43FA8-38C4-45AB-9900-9EC53B168748}"/>
          </ac:grpSpMkLst>
        </pc:grpChg>
        <pc:grpChg chg="add del">
          <ac:chgData name="Sivapalu Thangarajah" userId="c82809a5cdb44ffc" providerId="LiveId" clId="{95D24405-B55B-46F7-AC5B-87D8CF6DAEA3}" dt="2021-12-20T00:24:37.127" v="796" actId="26606"/>
          <ac:grpSpMkLst>
            <pc:docMk/>
            <pc:sldMk cId="975711563" sldId="258"/>
            <ac:grpSpMk id="1041" creationId="{6DF43FA8-38C4-45AB-9900-9EC53B168748}"/>
          </ac:grpSpMkLst>
        </pc:grpChg>
        <pc:grpChg chg="add del">
          <ac:chgData name="Sivapalu Thangarajah" userId="c82809a5cdb44ffc" providerId="LiveId" clId="{95D24405-B55B-46F7-AC5B-87D8CF6DAEA3}" dt="2021-12-20T00:25:18.312" v="803"/>
          <ac:grpSpMkLst>
            <pc:docMk/>
            <pc:sldMk cId="975711563" sldId="258"/>
            <ac:grpSpMk id="1053" creationId="{6DF43FA8-38C4-45AB-9900-9EC53B168748}"/>
          </ac:grpSpMkLst>
        </pc:grpChg>
        <pc:picChg chg="add mod ord">
          <ac:chgData name="Sivapalu Thangarajah" userId="c82809a5cdb44ffc" providerId="LiveId" clId="{95D24405-B55B-46F7-AC5B-87D8CF6DAEA3}" dt="2021-12-21T00:22:11.220" v="3370" actId="14100"/>
          <ac:picMkLst>
            <pc:docMk/>
            <pc:sldMk cId="975711563" sldId="258"/>
            <ac:picMk id="1026" creationId="{D1BE22A7-0CF9-4FEC-BE1F-779E7C579D93}"/>
          </ac:picMkLst>
        </pc:picChg>
      </pc:sldChg>
      <pc:sldChg chg="addSp delSp modSp mod">
        <pc:chgData name="Sivapalu Thangarajah" userId="c82809a5cdb44ffc" providerId="LiveId" clId="{95D24405-B55B-46F7-AC5B-87D8CF6DAEA3}" dt="2021-12-20T00:26:42.501" v="848" actId="14100"/>
        <pc:sldMkLst>
          <pc:docMk/>
          <pc:sldMk cId="3995258924" sldId="259"/>
        </pc:sldMkLst>
        <pc:spChg chg="mod">
          <ac:chgData name="Sivapalu Thangarajah" userId="c82809a5cdb44ffc" providerId="LiveId" clId="{95D24405-B55B-46F7-AC5B-87D8CF6DAEA3}" dt="2021-12-20T00:26:42.501" v="848" actId="14100"/>
          <ac:spMkLst>
            <pc:docMk/>
            <pc:sldMk cId="3995258924" sldId="259"/>
            <ac:spMk id="2" creationId="{46578E73-FA08-4EAC-B3B2-31366D45306B}"/>
          </ac:spMkLst>
        </pc:spChg>
        <pc:spChg chg="del mod">
          <ac:chgData name="Sivapalu Thangarajah" userId="c82809a5cdb44ffc" providerId="LiveId" clId="{95D24405-B55B-46F7-AC5B-87D8CF6DAEA3}" dt="2021-12-20T00:25:45.852" v="806"/>
          <ac:spMkLst>
            <pc:docMk/>
            <pc:sldMk cId="3995258924" sldId="259"/>
            <ac:spMk id="3" creationId="{3D8E299D-F2EA-4182-BF01-A5293E31935A}"/>
          </ac:spMkLst>
        </pc:spChg>
        <pc:picChg chg="add mod">
          <ac:chgData name="Sivapalu Thangarajah" userId="c82809a5cdb44ffc" providerId="LiveId" clId="{95D24405-B55B-46F7-AC5B-87D8CF6DAEA3}" dt="2021-12-20T00:26:06.165" v="812" actId="14100"/>
          <ac:picMkLst>
            <pc:docMk/>
            <pc:sldMk cId="3995258924" sldId="259"/>
            <ac:picMk id="2050" creationId="{270E513E-1E4C-435B-8CDC-BF7C7B18F3BA}"/>
          </ac:picMkLst>
        </pc:picChg>
      </pc:sldChg>
      <pc:sldChg chg="addSp delSp modSp mod">
        <pc:chgData name="Sivapalu Thangarajah" userId="c82809a5cdb44ffc" providerId="LiveId" clId="{95D24405-B55B-46F7-AC5B-87D8CF6DAEA3}" dt="2021-12-19T22:13:21.751" v="755" actId="6549"/>
        <pc:sldMkLst>
          <pc:docMk/>
          <pc:sldMk cId="2021438307" sldId="260"/>
        </pc:sldMkLst>
        <pc:spChg chg="mod">
          <ac:chgData name="Sivapalu Thangarajah" userId="c82809a5cdb44ffc" providerId="LiveId" clId="{95D24405-B55B-46F7-AC5B-87D8CF6DAEA3}" dt="2021-12-19T22:13:21.751" v="755" actId="6549"/>
          <ac:spMkLst>
            <pc:docMk/>
            <pc:sldMk cId="2021438307" sldId="260"/>
            <ac:spMk id="3" creationId="{CAF2F47E-5748-4BC4-9FF7-B1FE3C0F4193}"/>
          </ac:spMkLst>
        </pc:spChg>
        <pc:spChg chg="mod">
          <ac:chgData name="Sivapalu Thangarajah" userId="c82809a5cdb44ffc" providerId="LiveId" clId="{95D24405-B55B-46F7-AC5B-87D8CF6DAEA3}" dt="2021-12-19T21:38:38.139" v="74" actId="20577"/>
          <ac:spMkLst>
            <pc:docMk/>
            <pc:sldMk cId="2021438307" sldId="260"/>
            <ac:spMk id="4" creationId="{11B89A9B-951A-455D-9DFC-F0F4170ADA7B}"/>
          </ac:spMkLst>
        </pc:spChg>
        <pc:spChg chg="add del mod">
          <ac:chgData name="Sivapalu Thangarajah" userId="c82809a5cdb44ffc" providerId="LiveId" clId="{95D24405-B55B-46F7-AC5B-87D8CF6DAEA3}" dt="2021-12-19T21:48:44.255" v="232"/>
          <ac:spMkLst>
            <pc:docMk/>
            <pc:sldMk cId="2021438307" sldId="260"/>
            <ac:spMk id="5" creationId="{1EBB9F21-AD94-4B6B-AE86-E2B8364B87E2}"/>
          </ac:spMkLst>
        </pc:spChg>
        <pc:spChg chg="add del mod">
          <ac:chgData name="Sivapalu Thangarajah" userId="c82809a5cdb44ffc" providerId="LiveId" clId="{95D24405-B55B-46F7-AC5B-87D8CF6DAEA3}" dt="2021-12-19T21:49:09.914" v="236"/>
          <ac:spMkLst>
            <pc:docMk/>
            <pc:sldMk cId="2021438307" sldId="260"/>
            <ac:spMk id="6" creationId="{4B9C7153-6673-4D8E-AB81-EE0DE73A84FA}"/>
          </ac:spMkLst>
        </pc:spChg>
        <pc:spChg chg="add mod">
          <ac:chgData name="Sivapalu Thangarajah" userId="c82809a5cdb44ffc" providerId="LiveId" clId="{95D24405-B55B-46F7-AC5B-87D8CF6DAEA3}" dt="2021-12-19T22:04:22.893" v="577" actId="6549"/>
          <ac:spMkLst>
            <pc:docMk/>
            <pc:sldMk cId="2021438307" sldId="260"/>
            <ac:spMk id="7" creationId="{AD7B6933-1DB4-4E56-B90E-5C741FC7931B}"/>
          </ac:spMkLst>
        </pc:spChg>
      </pc:sldChg>
      <pc:sldChg chg="addSp delSp modSp new mod">
        <pc:chgData name="Sivapalu Thangarajah" userId="c82809a5cdb44ffc" providerId="LiveId" clId="{95D24405-B55B-46F7-AC5B-87D8CF6DAEA3}" dt="2021-12-20T00:28:32.684" v="928" actId="14100"/>
        <pc:sldMkLst>
          <pc:docMk/>
          <pc:sldMk cId="2654045068" sldId="261"/>
        </pc:sldMkLst>
        <pc:spChg chg="mod">
          <ac:chgData name="Sivapalu Thangarajah" userId="c82809a5cdb44ffc" providerId="LiveId" clId="{95D24405-B55B-46F7-AC5B-87D8CF6DAEA3}" dt="2021-12-20T00:28:32.684" v="928" actId="14100"/>
          <ac:spMkLst>
            <pc:docMk/>
            <pc:sldMk cId="2654045068" sldId="261"/>
            <ac:spMk id="2" creationId="{4E231D72-85BD-4A2B-94CD-6C353C014347}"/>
          </ac:spMkLst>
        </pc:spChg>
        <pc:spChg chg="del">
          <ac:chgData name="Sivapalu Thangarajah" userId="c82809a5cdb44ffc" providerId="LiveId" clId="{95D24405-B55B-46F7-AC5B-87D8CF6DAEA3}" dt="2021-12-20T00:27:41.967" v="856"/>
          <ac:spMkLst>
            <pc:docMk/>
            <pc:sldMk cId="2654045068" sldId="261"/>
            <ac:spMk id="3" creationId="{E2AB658F-FEE7-4F17-8558-9237F1F4C8DA}"/>
          </ac:spMkLst>
        </pc:spChg>
        <pc:picChg chg="add mod">
          <ac:chgData name="Sivapalu Thangarajah" userId="c82809a5cdb44ffc" providerId="LiveId" clId="{95D24405-B55B-46F7-AC5B-87D8CF6DAEA3}" dt="2021-12-20T00:28:02.517" v="863" actId="1076"/>
          <ac:picMkLst>
            <pc:docMk/>
            <pc:sldMk cId="2654045068" sldId="261"/>
            <ac:picMk id="3074" creationId="{6D86A0F3-24B5-4661-9FF9-0B743CE9E150}"/>
          </ac:picMkLst>
        </pc:picChg>
      </pc:sldChg>
      <pc:sldChg chg="addSp delSp modSp new mod">
        <pc:chgData name="Sivapalu Thangarajah" userId="c82809a5cdb44ffc" providerId="LiveId" clId="{95D24405-B55B-46F7-AC5B-87D8CF6DAEA3}" dt="2021-12-20T00:30:23.428" v="971" actId="1076"/>
        <pc:sldMkLst>
          <pc:docMk/>
          <pc:sldMk cId="1509070509" sldId="262"/>
        </pc:sldMkLst>
        <pc:spChg chg="mod">
          <ac:chgData name="Sivapalu Thangarajah" userId="c82809a5cdb44ffc" providerId="LiveId" clId="{95D24405-B55B-46F7-AC5B-87D8CF6DAEA3}" dt="2021-12-20T00:30:23.428" v="971" actId="1076"/>
          <ac:spMkLst>
            <pc:docMk/>
            <pc:sldMk cId="1509070509" sldId="262"/>
            <ac:spMk id="2" creationId="{351ECAF9-DDB7-4ED3-A05C-0A08F293850A}"/>
          </ac:spMkLst>
        </pc:spChg>
        <pc:spChg chg="del">
          <ac:chgData name="Sivapalu Thangarajah" userId="c82809a5cdb44ffc" providerId="LiveId" clId="{95D24405-B55B-46F7-AC5B-87D8CF6DAEA3}" dt="2021-12-20T00:29:16.108" v="929"/>
          <ac:spMkLst>
            <pc:docMk/>
            <pc:sldMk cId="1509070509" sldId="262"/>
            <ac:spMk id="3" creationId="{FAB98AAB-FCDC-48AC-9DCA-69C2EE66878E}"/>
          </ac:spMkLst>
        </pc:spChg>
        <pc:picChg chg="add mod">
          <ac:chgData name="Sivapalu Thangarajah" userId="c82809a5cdb44ffc" providerId="LiveId" clId="{95D24405-B55B-46F7-AC5B-87D8CF6DAEA3}" dt="2021-12-20T00:30:17.364" v="970" actId="1076"/>
          <ac:picMkLst>
            <pc:docMk/>
            <pc:sldMk cId="1509070509" sldId="262"/>
            <ac:picMk id="4098" creationId="{86F5EB76-45F5-4FE4-9ADF-78676BEA5F3D}"/>
          </ac:picMkLst>
        </pc:picChg>
      </pc:sldChg>
      <pc:sldChg chg="addSp delSp modSp new mod">
        <pc:chgData name="Sivapalu Thangarajah" userId="c82809a5cdb44ffc" providerId="LiveId" clId="{95D24405-B55B-46F7-AC5B-87D8CF6DAEA3}" dt="2021-12-20T00:31:27.053" v="979" actId="14100"/>
        <pc:sldMkLst>
          <pc:docMk/>
          <pc:sldMk cId="2613717156" sldId="263"/>
        </pc:sldMkLst>
        <pc:spChg chg="mod">
          <ac:chgData name="Sivapalu Thangarajah" userId="c82809a5cdb44ffc" providerId="LiveId" clId="{95D24405-B55B-46F7-AC5B-87D8CF6DAEA3}" dt="2021-12-20T00:31:27.053" v="979" actId="14100"/>
          <ac:spMkLst>
            <pc:docMk/>
            <pc:sldMk cId="2613717156" sldId="263"/>
            <ac:spMk id="2" creationId="{5A74FF72-815B-4656-B7FD-D3A317366E90}"/>
          </ac:spMkLst>
        </pc:spChg>
        <pc:spChg chg="del">
          <ac:chgData name="Sivapalu Thangarajah" userId="c82809a5cdb44ffc" providerId="LiveId" clId="{95D24405-B55B-46F7-AC5B-87D8CF6DAEA3}" dt="2021-12-20T00:31:06.738" v="972"/>
          <ac:spMkLst>
            <pc:docMk/>
            <pc:sldMk cId="2613717156" sldId="263"/>
            <ac:spMk id="3" creationId="{FA591A39-5677-4B96-B28B-A5A598D6ECD2}"/>
          </ac:spMkLst>
        </pc:spChg>
        <pc:picChg chg="add mod">
          <ac:chgData name="Sivapalu Thangarajah" userId="c82809a5cdb44ffc" providerId="LiveId" clId="{95D24405-B55B-46F7-AC5B-87D8CF6DAEA3}" dt="2021-12-20T00:31:15.492" v="975" actId="14100"/>
          <ac:picMkLst>
            <pc:docMk/>
            <pc:sldMk cId="2613717156" sldId="263"/>
            <ac:picMk id="5122" creationId="{279696B4-9562-4874-B1AA-346657BB4870}"/>
          </ac:picMkLst>
        </pc:picChg>
      </pc:sldChg>
      <pc:sldChg chg="addSp delSp modSp new mod">
        <pc:chgData name="Sivapalu Thangarajah" userId="c82809a5cdb44ffc" providerId="LiveId" clId="{95D24405-B55B-46F7-AC5B-87D8CF6DAEA3}" dt="2021-12-20T17:33:07.930" v="3131" actId="14100"/>
        <pc:sldMkLst>
          <pc:docMk/>
          <pc:sldMk cId="3932472544" sldId="264"/>
        </pc:sldMkLst>
        <pc:spChg chg="mod">
          <ac:chgData name="Sivapalu Thangarajah" userId="c82809a5cdb44ffc" providerId="LiveId" clId="{95D24405-B55B-46F7-AC5B-87D8CF6DAEA3}" dt="2021-12-20T00:32:11.916" v="982" actId="14100"/>
          <ac:spMkLst>
            <pc:docMk/>
            <pc:sldMk cId="3932472544" sldId="264"/>
            <ac:spMk id="2" creationId="{D3245D3A-D972-4626-B248-CB772EB35772}"/>
          </ac:spMkLst>
        </pc:spChg>
        <pc:spChg chg="del">
          <ac:chgData name="Sivapalu Thangarajah" userId="c82809a5cdb44ffc" providerId="LiveId" clId="{95D24405-B55B-46F7-AC5B-87D8CF6DAEA3}" dt="2021-12-20T00:32:05.897" v="980"/>
          <ac:spMkLst>
            <pc:docMk/>
            <pc:sldMk cId="3932472544" sldId="264"/>
            <ac:spMk id="3" creationId="{3AD42DFE-69AF-4962-B7E3-2A0B08DA67CF}"/>
          </ac:spMkLst>
        </pc:spChg>
        <pc:picChg chg="add mod">
          <ac:chgData name="Sivapalu Thangarajah" userId="c82809a5cdb44ffc" providerId="LiveId" clId="{95D24405-B55B-46F7-AC5B-87D8CF6DAEA3}" dt="2021-12-20T17:33:07.930" v="3131" actId="14100"/>
          <ac:picMkLst>
            <pc:docMk/>
            <pc:sldMk cId="3932472544" sldId="264"/>
            <ac:picMk id="6146" creationId="{E76F4D3E-C34B-4BB9-9704-643C465D32C3}"/>
          </ac:picMkLst>
        </pc:picChg>
      </pc:sldChg>
      <pc:sldChg chg="addSp delSp modSp new mod">
        <pc:chgData name="Sivapalu Thangarajah" userId="c82809a5cdb44ffc" providerId="LiveId" clId="{95D24405-B55B-46F7-AC5B-87D8CF6DAEA3}" dt="2021-12-20T00:36:46.889" v="998" actId="1076"/>
        <pc:sldMkLst>
          <pc:docMk/>
          <pc:sldMk cId="1752361217" sldId="265"/>
        </pc:sldMkLst>
        <pc:spChg chg="mod">
          <ac:chgData name="Sivapalu Thangarajah" userId="c82809a5cdb44ffc" providerId="LiveId" clId="{95D24405-B55B-46F7-AC5B-87D8CF6DAEA3}" dt="2021-12-20T00:36:46.889" v="998" actId="1076"/>
          <ac:spMkLst>
            <pc:docMk/>
            <pc:sldMk cId="1752361217" sldId="265"/>
            <ac:spMk id="2" creationId="{A8B320F3-64F0-4D22-A643-DE2CCF025D69}"/>
          </ac:spMkLst>
        </pc:spChg>
        <pc:spChg chg="del">
          <ac:chgData name="Sivapalu Thangarajah" userId="c82809a5cdb44ffc" providerId="LiveId" clId="{95D24405-B55B-46F7-AC5B-87D8CF6DAEA3}" dt="2021-12-20T00:34:05.681" v="985"/>
          <ac:spMkLst>
            <pc:docMk/>
            <pc:sldMk cId="1752361217" sldId="265"/>
            <ac:spMk id="3" creationId="{FF6E7AF9-E1DD-4A8F-9F49-BF7E8C87D1A8}"/>
          </ac:spMkLst>
        </pc:spChg>
        <pc:picChg chg="add mod">
          <ac:chgData name="Sivapalu Thangarajah" userId="c82809a5cdb44ffc" providerId="LiveId" clId="{95D24405-B55B-46F7-AC5B-87D8CF6DAEA3}" dt="2021-12-20T00:34:15.074" v="988" actId="14100"/>
          <ac:picMkLst>
            <pc:docMk/>
            <pc:sldMk cId="1752361217" sldId="265"/>
            <ac:picMk id="7170" creationId="{2109639A-03AF-4CF3-A455-4B3D41F020EB}"/>
          </ac:picMkLst>
        </pc:picChg>
        <pc:picChg chg="add del">
          <ac:chgData name="Sivapalu Thangarajah" userId="c82809a5cdb44ffc" providerId="LiveId" clId="{95D24405-B55B-46F7-AC5B-87D8CF6DAEA3}" dt="2021-12-20T00:35:13.321" v="995" actId="478"/>
          <ac:picMkLst>
            <pc:docMk/>
            <pc:sldMk cId="1752361217" sldId="265"/>
            <ac:picMk id="7172" creationId="{C6FECE95-9CC7-4F10-81D8-7D4C1B0D13CD}"/>
          </ac:picMkLst>
        </pc:picChg>
        <pc:picChg chg="add mod">
          <ac:chgData name="Sivapalu Thangarajah" userId="c82809a5cdb44ffc" providerId="LiveId" clId="{95D24405-B55B-46F7-AC5B-87D8CF6DAEA3}" dt="2021-12-20T00:36:41.881" v="997" actId="1076"/>
          <ac:picMkLst>
            <pc:docMk/>
            <pc:sldMk cId="1752361217" sldId="265"/>
            <ac:picMk id="7174" creationId="{773072A7-FE89-4E77-9FF4-38FEEC4B25CD}"/>
          </ac:picMkLst>
        </pc:picChg>
      </pc:sldChg>
      <pc:sldChg chg="addSp modSp new">
        <pc:chgData name="Sivapalu Thangarajah" userId="c82809a5cdb44ffc" providerId="LiveId" clId="{95D24405-B55B-46F7-AC5B-87D8CF6DAEA3}" dt="2021-12-20T03:24:47.402" v="1539"/>
        <pc:sldMkLst>
          <pc:docMk/>
          <pc:sldMk cId="2557790302" sldId="266"/>
        </pc:sldMkLst>
        <pc:spChg chg="mod">
          <ac:chgData name="Sivapalu Thangarajah" userId="c82809a5cdb44ffc" providerId="LiveId" clId="{95D24405-B55B-46F7-AC5B-87D8CF6DAEA3}" dt="2021-12-20T03:24:47.402" v="1539"/>
          <ac:spMkLst>
            <pc:docMk/>
            <pc:sldMk cId="2557790302" sldId="266"/>
            <ac:spMk id="2" creationId="{03EB9453-AC54-4B9C-B718-9C951F99773C}"/>
          </ac:spMkLst>
        </pc:spChg>
        <pc:spChg chg="mod">
          <ac:chgData name="Sivapalu Thangarajah" userId="c82809a5cdb44ffc" providerId="LiveId" clId="{95D24405-B55B-46F7-AC5B-87D8CF6DAEA3}" dt="2021-12-20T03:24:47.402" v="1539"/>
          <ac:spMkLst>
            <pc:docMk/>
            <pc:sldMk cId="2557790302" sldId="266"/>
            <ac:spMk id="3" creationId="{F503FAEC-9487-4C97-815E-F7BBDEBBD66D}"/>
          </ac:spMkLst>
        </pc:spChg>
        <pc:picChg chg="add">
          <ac:chgData name="Sivapalu Thangarajah" userId="c82809a5cdb44ffc" providerId="LiveId" clId="{95D24405-B55B-46F7-AC5B-87D8CF6DAEA3}" dt="2021-12-20T00:35:09.382" v="994"/>
          <ac:picMkLst>
            <pc:docMk/>
            <pc:sldMk cId="2557790302" sldId="266"/>
            <ac:picMk id="8194" creationId="{714BBA51-4E24-44B6-93BA-AC65DD510E69}"/>
          </ac:picMkLst>
        </pc:picChg>
      </pc:sldChg>
      <pc:sldChg chg="addSp modSp new">
        <pc:chgData name="Sivapalu Thangarajah" userId="c82809a5cdb44ffc" providerId="LiveId" clId="{95D24405-B55B-46F7-AC5B-87D8CF6DAEA3}" dt="2021-12-20T03:24:47.402" v="1539"/>
        <pc:sldMkLst>
          <pc:docMk/>
          <pc:sldMk cId="1517999733" sldId="267"/>
        </pc:sldMkLst>
        <pc:spChg chg="mod">
          <ac:chgData name="Sivapalu Thangarajah" userId="c82809a5cdb44ffc" providerId="LiveId" clId="{95D24405-B55B-46F7-AC5B-87D8CF6DAEA3}" dt="2021-12-20T03:24:47.402" v="1539"/>
          <ac:spMkLst>
            <pc:docMk/>
            <pc:sldMk cId="1517999733" sldId="267"/>
            <ac:spMk id="2" creationId="{6B5A9023-3FDD-410C-90CB-B1C7A960884F}"/>
          </ac:spMkLst>
        </pc:spChg>
        <pc:spChg chg="mod">
          <ac:chgData name="Sivapalu Thangarajah" userId="c82809a5cdb44ffc" providerId="LiveId" clId="{95D24405-B55B-46F7-AC5B-87D8CF6DAEA3}" dt="2021-12-20T03:24:47.402" v="1539"/>
          <ac:spMkLst>
            <pc:docMk/>
            <pc:sldMk cId="1517999733" sldId="267"/>
            <ac:spMk id="3" creationId="{37D5F283-10FF-411F-B3E8-030F2DF418C8}"/>
          </ac:spMkLst>
        </pc:spChg>
        <pc:picChg chg="add mod">
          <ac:chgData name="Sivapalu Thangarajah" userId="c82809a5cdb44ffc" providerId="LiveId" clId="{95D24405-B55B-46F7-AC5B-87D8CF6DAEA3}" dt="2021-12-20T00:40:31.488" v="1000" actId="1076"/>
          <ac:picMkLst>
            <pc:docMk/>
            <pc:sldMk cId="1517999733" sldId="267"/>
            <ac:picMk id="9218" creationId="{E6366B1C-5E15-4670-B672-CCC4AA1D4792}"/>
          </ac:picMkLst>
        </pc:picChg>
      </pc:sldChg>
      <pc:sldChg chg="addSp modSp new mod">
        <pc:chgData name="Sivapalu Thangarajah" userId="c82809a5cdb44ffc" providerId="LiveId" clId="{95D24405-B55B-46F7-AC5B-87D8CF6DAEA3}" dt="2021-12-22T03:53:49.212" v="4272"/>
        <pc:sldMkLst>
          <pc:docMk/>
          <pc:sldMk cId="367305676" sldId="268"/>
        </pc:sldMkLst>
        <pc:spChg chg="mod">
          <ac:chgData name="Sivapalu Thangarajah" userId="c82809a5cdb44ffc" providerId="LiveId" clId="{95D24405-B55B-46F7-AC5B-87D8CF6DAEA3}" dt="2021-12-20T03:24:47.674" v="1541" actId="27636"/>
          <ac:spMkLst>
            <pc:docMk/>
            <pc:sldMk cId="367305676" sldId="268"/>
            <ac:spMk id="2" creationId="{4B44D8AF-381B-4D7F-A955-415BAD4EBBCC}"/>
          </ac:spMkLst>
        </pc:spChg>
        <pc:spChg chg="mod">
          <ac:chgData name="Sivapalu Thangarajah" userId="c82809a5cdb44ffc" providerId="LiveId" clId="{95D24405-B55B-46F7-AC5B-87D8CF6DAEA3}" dt="2021-12-22T03:53:49.212" v="4272"/>
          <ac:spMkLst>
            <pc:docMk/>
            <pc:sldMk cId="367305676" sldId="268"/>
            <ac:spMk id="3" creationId="{C67F1D89-67D9-4B1E-9E0F-74C12C378B28}"/>
          </ac:spMkLst>
        </pc:spChg>
        <pc:picChg chg="add mod">
          <ac:chgData name="Sivapalu Thangarajah" userId="c82809a5cdb44ffc" providerId="LiveId" clId="{95D24405-B55B-46F7-AC5B-87D8CF6DAEA3}" dt="2021-12-20T01:10:32.333" v="1065" actId="1076"/>
          <ac:picMkLst>
            <pc:docMk/>
            <pc:sldMk cId="367305676" sldId="268"/>
            <ac:picMk id="12290" creationId="{10245093-18E1-490E-9356-C886E2C4571C}"/>
          </ac:picMkLst>
        </pc:picChg>
      </pc:sldChg>
      <pc:sldChg chg="addSp delSp modSp new">
        <pc:chgData name="Sivapalu Thangarajah" userId="c82809a5cdb44ffc" providerId="LiveId" clId="{95D24405-B55B-46F7-AC5B-87D8CF6DAEA3}" dt="2021-12-20T17:33:51.954" v="3134" actId="14100"/>
        <pc:sldMkLst>
          <pc:docMk/>
          <pc:sldMk cId="193743744" sldId="269"/>
        </pc:sldMkLst>
        <pc:spChg chg="mod">
          <ac:chgData name="Sivapalu Thangarajah" userId="c82809a5cdb44ffc" providerId="LiveId" clId="{95D24405-B55B-46F7-AC5B-87D8CF6DAEA3}" dt="2021-12-20T03:24:47.402" v="1539"/>
          <ac:spMkLst>
            <pc:docMk/>
            <pc:sldMk cId="193743744" sldId="269"/>
            <ac:spMk id="2" creationId="{A3F254FC-FB9E-4FC0-9F22-53C19C0C7471}"/>
          </ac:spMkLst>
        </pc:spChg>
        <pc:spChg chg="del">
          <ac:chgData name="Sivapalu Thangarajah" userId="c82809a5cdb44ffc" providerId="LiveId" clId="{95D24405-B55B-46F7-AC5B-87D8CF6DAEA3}" dt="2021-12-20T01:09:10.046" v="1060"/>
          <ac:spMkLst>
            <pc:docMk/>
            <pc:sldMk cId="193743744" sldId="269"/>
            <ac:spMk id="3" creationId="{66450DDC-7AAE-44E8-834B-3A36F61FE0C0}"/>
          </ac:spMkLst>
        </pc:spChg>
        <pc:picChg chg="add mod">
          <ac:chgData name="Sivapalu Thangarajah" userId="c82809a5cdb44ffc" providerId="LiveId" clId="{95D24405-B55B-46F7-AC5B-87D8CF6DAEA3}" dt="2021-12-20T17:33:51.954" v="3134" actId="14100"/>
          <ac:picMkLst>
            <pc:docMk/>
            <pc:sldMk cId="193743744" sldId="269"/>
            <ac:picMk id="10242" creationId="{DC1E1399-8DC4-4618-AF07-7BDE94A1E386}"/>
          </ac:picMkLst>
        </pc:picChg>
      </pc:sldChg>
      <pc:sldChg chg="addSp modSp new mod">
        <pc:chgData name="Sivapalu Thangarajah" userId="c82809a5cdb44ffc" providerId="LiveId" clId="{95D24405-B55B-46F7-AC5B-87D8CF6DAEA3}" dt="2021-12-20T17:32:28.554" v="3130" actId="1076"/>
        <pc:sldMkLst>
          <pc:docMk/>
          <pc:sldMk cId="1420080346" sldId="270"/>
        </pc:sldMkLst>
        <pc:spChg chg="mod">
          <ac:chgData name="Sivapalu Thangarajah" userId="c82809a5cdb44ffc" providerId="LiveId" clId="{95D24405-B55B-46F7-AC5B-87D8CF6DAEA3}" dt="2021-12-20T17:31:59.227" v="3103" actId="14100"/>
          <ac:spMkLst>
            <pc:docMk/>
            <pc:sldMk cId="1420080346" sldId="270"/>
            <ac:spMk id="2" creationId="{6BAF6EC9-745F-46AB-894A-2D9ACD75F5ED}"/>
          </ac:spMkLst>
        </pc:spChg>
        <pc:spChg chg="mod">
          <ac:chgData name="Sivapalu Thangarajah" userId="c82809a5cdb44ffc" providerId="LiveId" clId="{95D24405-B55B-46F7-AC5B-87D8CF6DAEA3}" dt="2021-12-20T17:32:28.554" v="3130" actId="1076"/>
          <ac:spMkLst>
            <pc:docMk/>
            <pc:sldMk cId="1420080346" sldId="270"/>
            <ac:spMk id="3" creationId="{8619DF99-94D5-4EA1-B1E5-446D6A905766}"/>
          </ac:spMkLst>
        </pc:spChg>
        <pc:picChg chg="add mod">
          <ac:chgData name="Sivapalu Thangarajah" userId="c82809a5cdb44ffc" providerId="LiveId" clId="{95D24405-B55B-46F7-AC5B-87D8CF6DAEA3}" dt="2021-12-20T17:32:28.067" v="3129" actId="14100"/>
          <ac:picMkLst>
            <pc:docMk/>
            <pc:sldMk cId="1420080346" sldId="270"/>
            <ac:picMk id="11266" creationId="{75A8CBAB-3AA4-429C-B9A4-1CB8FA1F15D6}"/>
          </ac:picMkLst>
        </pc:picChg>
      </pc:sldChg>
      <pc:sldChg chg="addSp delSp modSp new mod setBg delDesignElem">
        <pc:chgData name="Sivapalu Thangarajah" userId="c82809a5cdb44ffc" providerId="LiveId" clId="{95D24405-B55B-46F7-AC5B-87D8CF6DAEA3}" dt="2021-12-20T03:24:47.402" v="1539"/>
        <pc:sldMkLst>
          <pc:docMk/>
          <pc:sldMk cId="280597478" sldId="271"/>
        </pc:sldMkLst>
        <pc:spChg chg="del mod">
          <ac:chgData name="Sivapalu Thangarajah" userId="c82809a5cdb44ffc" providerId="LiveId" clId="{95D24405-B55B-46F7-AC5B-87D8CF6DAEA3}" dt="2021-12-20T01:14:54.292" v="1073" actId="26606"/>
          <ac:spMkLst>
            <pc:docMk/>
            <pc:sldMk cId="280597478" sldId="271"/>
            <ac:spMk id="2" creationId="{AA3351C2-3929-4738-9E75-14140A0C3C07}"/>
          </ac:spMkLst>
        </pc:spChg>
        <pc:spChg chg="del">
          <ac:chgData name="Sivapalu Thangarajah" userId="c82809a5cdb44ffc" providerId="LiveId" clId="{95D24405-B55B-46F7-AC5B-87D8CF6DAEA3}" dt="2021-12-20T01:14:38.775" v="1068"/>
          <ac:spMkLst>
            <pc:docMk/>
            <pc:sldMk cId="280597478" sldId="271"/>
            <ac:spMk id="3" creationId="{83F205FB-031E-461E-9C95-AB379CDD9FDD}"/>
          </ac:spMkLst>
        </pc:spChg>
        <pc:spChg chg="add del">
          <ac:chgData name="Sivapalu Thangarajah" userId="c82809a5cdb44ffc" providerId="LiveId" clId="{95D24405-B55B-46F7-AC5B-87D8CF6DAEA3}" dt="2021-12-20T03:24:47.402" v="1539"/>
          <ac:spMkLst>
            <pc:docMk/>
            <pc:sldMk cId="280597478" sldId="271"/>
            <ac:spMk id="71" creationId="{42A4FC2C-047E-45A5-965D-8E1E3BF09BC6}"/>
          </ac:spMkLst>
        </pc:spChg>
        <pc:spChg chg="add del">
          <ac:chgData name="Sivapalu Thangarajah" userId="c82809a5cdb44ffc" providerId="LiveId" clId="{95D24405-B55B-46F7-AC5B-87D8CF6DAEA3}" dt="2021-12-20T01:14:54.289" v="1072" actId="26606"/>
          <ac:spMkLst>
            <pc:docMk/>
            <pc:sldMk cId="280597478" sldId="271"/>
            <ac:spMk id="73" creationId="{F13C74B1-5B17-4795-BED0-7140497B445A}"/>
          </ac:spMkLst>
        </pc:spChg>
        <pc:spChg chg="add del">
          <ac:chgData name="Sivapalu Thangarajah" userId="c82809a5cdb44ffc" providerId="LiveId" clId="{95D24405-B55B-46F7-AC5B-87D8CF6DAEA3}" dt="2021-12-20T01:14:54.289" v="1072" actId="26606"/>
          <ac:spMkLst>
            <pc:docMk/>
            <pc:sldMk cId="280597478" sldId="271"/>
            <ac:spMk id="75" creationId="{D4974D33-8DC5-464E-8C6D-BE58F0669C17}"/>
          </ac:spMkLst>
        </pc:spChg>
        <pc:spChg chg="add del">
          <ac:chgData name="Sivapalu Thangarajah" userId="c82809a5cdb44ffc" providerId="LiveId" clId="{95D24405-B55B-46F7-AC5B-87D8CF6DAEA3}" dt="2021-12-20T01:14:54.289" v="1072" actId="26606"/>
          <ac:spMkLst>
            <pc:docMk/>
            <pc:sldMk cId="280597478" sldId="271"/>
            <ac:spMk id="13318" creationId="{968F612D-EB75-4F3D-A01B-BA74E5363582}"/>
          </ac:spMkLst>
        </pc:spChg>
        <pc:picChg chg="add mod">
          <ac:chgData name="Sivapalu Thangarajah" userId="c82809a5cdb44ffc" providerId="LiveId" clId="{95D24405-B55B-46F7-AC5B-87D8CF6DAEA3}" dt="2021-12-20T01:14:54.292" v="1073" actId="26606"/>
          <ac:picMkLst>
            <pc:docMk/>
            <pc:sldMk cId="280597478" sldId="271"/>
            <ac:picMk id="13314" creationId="{90431496-D712-4884-8D44-A35E247E83EE}"/>
          </ac:picMkLst>
        </pc:picChg>
      </pc:sldChg>
      <pc:sldChg chg="addSp delSp modSp new mod setBg setClrOvrMap delDesignElem">
        <pc:chgData name="Sivapalu Thangarajah" userId="c82809a5cdb44ffc" providerId="LiveId" clId="{95D24405-B55B-46F7-AC5B-87D8CF6DAEA3}" dt="2021-12-20T03:24:47.402" v="1539"/>
        <pc:sldMkLst>
          <pc:docMk/>
          <pc:sldMk cId="732067986" sldId="272"/>
        </pc:sldMkLst>
        <pc:spChg chg="mod">
          <ac:chgData name="Sivapalu Thangarajah" userId="c82809a5cdb44ffc" providerId="LiveId" clId="{95D24405-B55B-46F7-AC5B-87D8CF6DAEA3}" dt="2021-12-20T01:16:31.867" v="1080" actId="26606"/>
          <ac:spMkLst>
            <pc:docMk/>
            <pc:sldMk cId="732067986" sldId="272"/>
            <ac:spMk id="2" creationId="{29895368-DC25-4B6E-B232-38861FCFB22B}"/>
          </ac:spMkLst>
        </pc:spChg>
        <pc:spChg chg="mod">
          <ac:chgData name="Sivapalu Thangarajah" userId="c82809a5cdb44ffc" providerId="LiveId" clId="{95D24405-B55B-46F7-AC5B-87D8CF6DAEA3}" dt="2021-12-20T01:16:31.867" v="1080" actId="26606"/>
          <ac:spMkLst>
            <pc:docMk/>
            <pc:sldMk cId="732067986" sldId="272"/>
            <ac:spMk id="3" creationId="{AA29470C-A1E9-4E85-8988-D2BE9699152B}"/>
          </ac:spMkLst>
        </pc:spChg>
        <pc:spChg chg="add del">
          <ac:chgData name="Sivapalu Thangarajah" userId="c82809a5cdb44ffc" providerId="LiveId" clId="{95D24405-B55B-46F7-AC5B-87D8CF6DAEA3}" dt="2021-12-20T03:24:47.402" v="1539"/>
          <ac:spMkLst>
            <pc:docMk/>
            <pc:sldMk cId="732067986" sldId="272"/>
            <ac:spMk id="71" creationId="{9B76D444-2756-434F-AE61-96D69830C13E}"/>
          </ac:spMkLst>
        </pc:spChg>
        <pc:spChg chg="add del">
          <ac:chgData name="Sivapalu Thangarajah" userId="c82809a5cdb44ffc" providerId="LiveId" clId="{95D24405-B55B-46F7-AC5B-87D8CF6DAEA3}" dt="2021-12-20T03:24:47.402" v="1539"/>
          <ac:spMkLst>
            <pc:docMk/>
            <pc:sldMk cId="732067986" sldId="272"/>
            <ac:spMk id="73" creationId="{A27B6159-7734-4564-9E0F-C4BC43C36E52}"/>
          </ac:spMkLst>
        </pc:spChg>
        <pc:picChg chg="add mod ord">
          <ac:chgData name="Sivapalu Thangarajah" userId="c82809a5cdb44ffc" providerId="LiveId" clId="{95D24405-B55B-46F7-AC5B-87D8CF6DAEA3}" dt="2021-12-20T01:16:31.867" v="1080" actId="26606"/>
          <ac:picMkLst>
            <pc:docMk/>
            <pc:sldMk cId="732067986" sldId="272"/>
            <ac:picMk id="14338" creationId="{E667393C-E763-4482-A4C9-D0A38B4A6F56}"/>
          </ac:picMkLst>
        </pc:picChg>
        <pc:cxnChg chg="add del">
          <ac:chgData name="Sivapalu Thangarajah" userId="c82809a5cdb44ffc" providerId="LiveId" clId="{95D24405-B55B-46F7-AC5B-87D8CF6DAEA3}" dt="2021-12-20T03:24:47.402" v="1539"/>
          <ac:cxnSpMkLst>
            <pc:docMk/>
            <pc:sldMk cId="732067986" sldId="272"/>
            <ac:cxnSpMk id="75" creationId="{E2FFB46B-05BC-4950-B18A-9593FDAE6ED7}"/>
          </ac:cxnSpMkLst>
        </pc:cxnChg>
      </pc:sldChg>
      <pc:sldChg chg="addSp delSp modSp new">
        <pc:chgData name="Sivapalu Thangarajah" userId="c82809a5cdb44ffc" providerId="LiveId" clId="{95D24405-B55B-46F7-AC5B-87D8CF6DAEA3}" dt="2021-12-20T03:24:47.402" v="1539"/>
        <pc:sldMkLst>
          <pc:docMk/>
          <pc:sldMk cId="651620198" sldId="273"/>
        </pc:sldMkLst>
        <pc:spChg chg="mod">
          <ac:chgData name="Sivapalu Thangarajah" userId="c82809a5cdb44ffc" providerId="LiveId" clId="{95D24405-B55B-46F7-AC5B-87D8CF6DAEA3}" dt="2021-12-20T03:24:47.402" v="1539"/>
          <ac:spMkLst>
            <pc:docMk/>
            <pc:sldMk cId="651620198" sldId="273"/>
            <ac:spMk id="2" creationId="{085492BF-6873-43BA-9311-CF2D7AF649F1}"/>
          </ac:spMkLst>
        </pc:spChg>
        <pc:spChg chg="del">
          <ac:chgData name="Sivapalu Thangarajah" userId="c82809a5cdb44ffc" providerId="LiveId" clId="{95D24405-B55B-46F7-AC5B-87D8CF6DAEA3}" dt="2021-12-20T01:19:00.745" v="1134"/>
          <ac:spMkLst>
            <pc:docMk/>
            <pc:sldMk cId="651620198" sldId="273"/>
            <ac:spMk id="3" creationId="{60811DE4-474A-4C6E-A2D6-9556F5BC2D09}"/>
          </ac:spMkLst>
        </pc:spChg>
        <pc:picChg chg="add mod">
          <ac:chgData name="Sivapalu Thangarajah" userId="c82809a5cdb44ffc" providerId="LiveId" clId="{95D24405-B55B-46F7-AC5B-87D8CF6DAEA3}" dt="2021-12-20T01:19:07.689" v="1136" actId="14100"/>
          <ac:picMkLst>
            <pc:docMk/>
            <pc:sldMk cId="651620198" sldId="273"/>
            <ac:picMk id="16386" creationId="{B31EC911-0D30-46B9-9AC2-5416918B188B}"/>
          </ac:picMkLst>
        </pc:picChg>
      </pc:sldChg>
      <pc:sldChg chg="addSp delSp modSp new mod setBg setClrOvrMap delDesignElem">
        <pc:chgData name="Sivapalu Thangarajah" userId="c82809a5cdb44ffc" providerId="LiveId" clId="{95D24405-B55B-46F7-AC5B-87D8CF6DAEA3}" dt="2021-12-20T03:24:47.402" v="1539"/>
        <pc:sldMkLst>
          <pc:docMk/>
          <pc:sldMk cId="1618140071" sldId="274"/>
        </pc:sldMkLst>
        <pc:spChg chg="del mod ord">
          <ac:chgData name="Sivapalu Thangarajah" userId="c82809a5cdb44ffc" providerId="LiveId" clId="{95D24405-B55B-46F7-AC5B-87D8CF6DAEA3}" dt="2021-12-20T01:18:24.058" v="1084" actId="478"/>
          <ac:spMkLst>
            <pc:docMk/>
            <pc:sldMk cId="1618140071" sldId="274"/>
            <ac:spMk id="2" creationId="{3EF422C2-9F28-4B02-BBFD-F06FE7D349AA}"/>
          </ac:spMkLst>
        </pc:spChg>
        <pc:spChg chg="del">
          <ac:chgData name="Sivapalu Thangarajah" userId="c82809a5cdb44ffc" providerId="LiveId" clId="{95D24405-B55B-46F7-AC5B-87D8CF6DAEA3}" dt="2021-12-20T01:18:05.934" v="1081"/>
          <ac:spMkLst>
            <pc:docMk/>
            <pc:sldMk cId="1618140071" sldId="274"/>
            <ac:spMk id="3" creationId="{8721B8D5-E3B4-48D2-A0E6-483C44EFD633}"/>
          </ac:spMkLst>
        </pc:spChg>
        <pc:spChg chg="add del">
          <ac:chgData name="Sivapalu Thangarajah" userId="c82809a5cdb44ffc" providerId="LiveId" clId="{95D24405-B55B-46F7-AC5B-87D8CF6DAEA3}" dt="2021-12-20T03:24:47.402" v="1539"/>
          <ac:spMkLst>
            <pc:docMk/>
            <pc:sldMk cId="1618140071" sldId="274"/>
            <ac:spMk id="73" creationId="{9B76D444-2756-434F-AE61-96D69830C13E}"/>
          </ac:spMkLst>
        </pc:spChg>
        <pc:spChg chg="add del">
          <ac:chgData name="Sivapalu Thangarajah" userId="c82809a5cdb44ffc" providerId="LiveId" clId="{95D24405-B55B-46F7-AC5B-87D8CF6DAEA3}" dt="2021-12-20T03:24:47.402" v="1539"/>
          <ac:spMkLst>
            <pc:docMk/>
            <pc:sldMk cId="1618140071" sldId="274"/>
            <ac:spMk id="75" creationId="{A27B6159-7734-4564-9E0F-C4BC43C36E52}"/>
          </ac:spMkLst>
        </pc:spChg>
        <pc:spChg chg="add mod">
          <ac:chgData name="Sivapalu Thangarajah" userId="c82809a5cdb44ffc" providerId="LiveId" clId="{95D24405-B55B-46F7-AC5B-87D8CF6DAEA3}" dt="2021-12-20T01:18:44.444" v="1133" actId="20577"/>
          <ac:spMkLst>
            <pc:docMk/>
            <pc:sldMk cId="1618140071" sldId="274"/>
            <ac:spMk id="15366" creationId="{7A6DD63C-F54B-4AE1-BC5F-306565A89992}"/>
          </ac:spMkLst>
        </pc:spChg>
        <pc:picChg chg="add mod">
          <ac:chgData name="Sivapalu Thangarajah" userId="c82809a5cdb44ffc" providerId="LiveId" clId="{95D24405-B55B-46F7-AC5B-87D8CF6DAEA3}" dt="2021-12-20T01:18:16.410" v="1082" actId="26606"/>
          <ac:picMkLst>
            <pc:docMk/>
            <pc:sldMk cId="1618140071" sldId="274"/>
            <ac:picMk id="15362" creationId="{7018B1A5-E3DB-4582-9417-AF226E0E1511}"/>
          </ac:picMkLst>
        </pc:picChg>
        <pc:cxnChg chg="add del">
          <ac:chgData name="Sivapalu Thangarajah" userId="c82809a5cdb44ffc" providerId="LiveId" clId="{95D24405-B55B-46F7-AC5B-87D8CF6DAEA3}" dt="2021-12-20T03:24:47.402" v="1539"/>
          <ac:cxnSpMkLst>
            <pc:docMk/>
            <pc:sldMk cId="1618140071" sldId="274"/>
            <ac:cxnSpMk id="77" creationId="{E2FFB46B-05BC-4950-B18A-9593FDAE6ED7}"/>
          </ac:cxnSpMkLst>
        </pc:cxnChg>
      </pc:sldChg>
      <pc:sldChg chg="addSp delSp modSp new mod setBg setClrOvrMap delDesignElem">
        <pc:chgData name="Sivapalu Thangarajah" userId="c82809a5cdb44ffc" providerId="LiveId" clId="{95D24405-B55B-46F7-AC5B-87D8CF6DAEA3}" dt="2021-12-20T03:24:47.402" v="1539"/>
        <pc:sldMkLst>
          <pc:docMk/>
          <pc:sldMk cId="2886852217" sldId="275"/>
        </pc:sldMkLst>
        <pc:spChg chg="add del">
          <ac:chgData name="Sivapalu Thangarajah" userId="c82809a5cdb44ffc" providerId="LiveId" clId="{95D24405-B55B-46F7-AC5B-87D8CF6DAEA3}" dt="2021-12-20T01:20:14.337" v="1140" actId="26606"/>
          <ac:spMkLst>
            <pc:docMk/>
            <pc:sldMk cId="2886852217" sldId="275"/>
            <ac:spMk id="2" creationId="{35B413C6-EA7E-4B8D-8D57-BC089B8EB43C}"/>
          </ac:spMkLst>
        </pc:spChg>
        <pc:spChg chg="add del">
          <ac:chgData name="Sivapalu Thangarajah" userId="c82809a5cdb44ffc" providerId="LiveId" clId="{95D24405-B55B-46F7-AC5B-87D8CF6DAEA3}" dt="2021-12-20T01:20:14.337" v="1140" actId="26606"/>
          <ac:spMkLst>
            <pc:docMk/>
            <pc:sldMk cId="2886852217" sldId="275"/>
            <ac:spMk id="3" creationId="{B8C281FB-F9F4-453F-A95C-7A2CFDE39CA9}"/>
          </ac:spMkLst>
        </pc:spChg>
        <pc:spChg chg="add del">
          <ac:chgData name="Sivapalu Thangarajah" userId="c82809a5cdb44ffc" providerId="LiveId" clId="{95D24405-B55B-46F7-AC5B-87D8CF6DAEA3}" dt="2021-12-20T01:20:14.326" v="1139" actId="26606"/>
          <ac:spMkLst>
            <pc:docMk/>
            <pc:sldMk cId="2886852217" sldId="275"/>
            <ac:spMk id="71" creationId="{AB8C311F-7253-4AED-9701-7FC0708C41C7}"/>
          </ac:spMkLst>
        </pc:spChg>
        <pc:spChg chg="add del">
          <ac:chgData name="Sivapalu Thangarajah" userId="c82809a5cdb44ffc" providerId="LiveId" clId="{95D24405-B55B-46F7-AC5B-87D8CF6DAEA3}" dt="2021-12-20T01:20:14.326" v="1139" actId="26606"/>
          <ac:spMkLst>
            <pc:docMk/>
            <pc:sldMk cId="2886852217" sldId="275"/>
            <ac:spMk id="73" creationId="{E2384209-CB15-4CDF-9D31-C44FD9A3F20D}"/>
          </ac:spMkLst>
        </pc:spChg>
        <pc:spChg chg="add del">
          <ac:chgData name="Sivapalu Thangarajah" userId="c82809a5cdb44ffc" providerId="LiveId" clId="{95D24405-B55B-46F7-AC5B-87D8CF6DAEA3}" dt="2021-12-20T01:20:14.326" v="1139" actId="26606"/>
          <ac:spMkLst>
            <pc:docMk/>
            <pc:sldMk cId="2886852217" sldId="275"/>
            <ac:spMk id="75" creationId="{2633B3B5-CC90-43F0-8714-D31D1F3F0209}"/>
          </ac:spMkLst>
        </pc:spChg>
        <pc:spChg chg="add del">
          <ac:chgData name="Sivapalu Thangarajah" userId="c82809a5cdb44ffc" providerId="LiveId" clId="{95D24405-B55B-46F7-AC5B-87D8CF6DAEA3}" dt="2021-12-20T01:20:14.326" v="1139" actId="26606"/>
          <ac:spMkLst>
            <pc:docMk/>
            <pc:sldMk cId="2886852217" sldId="275"/>
            <ac:spMk id="77" creationId="{A8D57A06-A426-446D-B02C-A2DC6B62E45E}"/>
          </ac:spMkLst>
        </pc:spChg>
        <pc:spChg chg="add del">
          <ac:chgData name="Sivapalu Thangarajah" userId="c82809a5cdb44ffc" providerId="LiveId" clId="{95D24405-B55B-46F7-AC5B-87D8CF6DAEA3}" dt="2021-12-20T03:24:47.402" v="1539"/>
          <ac:spMkLst>
            <pc:docMk/>
            <pc:sldMk cId="2886852217" sldId="275"/>
            <ac:spMk id="17412" creationId="{9B76D444-2756-434F-AE61-96D69830C13E}"/>
          </ac:spMkLst>
        </pc:spChg>
        <pc:spChg chg="add del">
          <ac:chgData name="Sivapalu Thangarajah" userId="c82809a5cdb44ffc" providerId="LiveId" clId="{95D24405-B55B-46F7-AC5B-87D8CF6DAEA3}" dt="2021-12-20T03:24:47.402" v="1539"/>
          <ac:spMkLst>
            <pc:docMk/>
            <pc:sldMk cId="2886852217" sldId="275"/>
            <ac:spMk id="17413" creationId="{A27B6159-7734-4564-9E0F-C4BC43C36E52}"/>
          </ac:spMkLst>
        </pc:spChg>
        <pc:spChg chg="add">
          <ac:chgData name="Sivapalu Thangarajah" userId="c82809a5cdb44ffc" providerId="LiveId" clId="{95D24405-B55B-46F7-AC5B-87D8CF6DAEA3}" dt="2021-12-20T01:20:14.337" v="1140" actId="26606"/>
          <ac:spMkLst>
            <pc:docMk/>
            <pc:sldMk cId="2886852217" sldId="275"/>
            <ac:spMk id="17414" creationId="{35B413C6-EA7E-4B8D-8D57-BC089B8EB43C}"/>
          </ac:spMkLst>
        </pc:spChg>
        <pc:spChg chg="add">
          <ac:chgData name="Sivapalu Thangarajah" userId="c82809a5cdb44ffc" providerId="LiveId" clId="{95D24405-B55B-46F7-AC5B-87D8CF6DAEA3}" dt="2021-12-20T01:20:14.337" v="1140" actId="26606"/>
          <ac:spMkLst>
            <pc:docMk/>
            <pc:sldMk cId="2886852217" sldId="275"/>
            <ac:spMk id="17416" creationId="{B8C281FB-F9F4-453F-A95C-7A2CFDE39CA9}"/>
          </ac:spMkLst>
        </pc:spChg>
        <pc:picChg chg="add mod">
          <ac:chgData name="Sivapalu Thangarajah" userId="c82809a5cdb44ffc" providerId="LiveId" clId="{95D24405-B55B-46F7-AC5B-87D8CF6DAEA3}" dt="2021-12-20T01:20:14.337" v="1140" actId="26606"/>
          <ac:picMkLst>
            <pc:docMk/>
            <pc:sldMk cId="2886852217" sldId="275"/>
            <ac:picMk id="17410" creationId="{8F8C6723-461B-4AEA-A9BC-FD05EECCF207}"/>
          </ac:picMkLst>
        </pc:picChg>
        <pc:cxnChg chg="add del">
          <ac:chgData name="Sivapalu Thangarajah" userId="c82809a5cdb44ffc" providerId="LiveId" clId="{95D24405-B55B-46F7-AC5B-87D8CF6DAEA3}" dt="2021-12-20T03:24:47.402" v="1539"/>
          <ac:cxnSpMkLst>
            <pc:docMk/>
            <pc:sldMk cId="2886852217" sldId="275"/>
            <ac:cxnSpMk id="17415" creationId="{E2FFB46B-05BC-4950-B18A-9593FDAE6ED7}"/>
          </ac:cxnSpMkLst>
        </pc:cxnChg>
      </pc:sldChg>
      <pc:sldChg chg="addSp delSp modSp new mod setBg setClrOvrMap">
        <pc:chgData name="Sivapalu Thangarajah" userId="c82809a5cdb44ffc" providerId="LiveId" clId="{95D24405-B55B-46F7-AC5B-87D8CF6DAEA3}" dt="2021-12-20T01:21:25.365" v="1142" actId="26606"/>
        <pc:sldMkLst>
          <pc:docMk/>
          <pc:sldMk cId="3520782741" sldId="276"/>
        </pc:sldMkLst>
        <pc:spChg chg="del">
          <ac:chgData name="Sivapalu Thangarajah" userId="c82809a5cdb44ffc" providerId="LiveId" clId="{95D24405-B55B-46F7-AC5B-87D8CF6DAEA3}" dt="2021-12-20T01:21:25.365" v="1142" actId="26606"/>
          <ac:spMkLst>
            <pc:docMk/>
            <pc:sldMk cId="3520782741" sldId="276"/>
            <ac:spMk id="2" creationId="{82769E8E-90BA-48DD-8B1A-1D9AE876F7F1}"/>
          </ac:spMkLst>
        </pc:spChg>
        <pc:spChg chg="del">
          <ac:chgData name="Sivapalu Thangarajah" userId="c82809a5cdb44ffc" providerId="LiveId" clId="{95D24405-B55B-46F7-AC5B-87D8CF6DAEA3}" dt="2021-12-20T01:21:15.935" v="1141"/>
          <ac:spMkLst>
            <pc:docMk/>
            <pc:sldMk cId="3520782741" sldId="276"/>
            <ac:spMk id="3" creationId="{255930B9-C3FB-4C12-B49D-57A2C1CEFF7D}"/>
          </ac:spMkLst>
        </pc:spChg>
        <pc:picChg chg="add mod">
          <ac:chgData name="Sivapalu Thangarajah" userId="c82809a5cdb44ffc" providerId="LiveId" clId="{95D24405-B55B-46F7-AC5B-87D8CF6DAEA3}" dt="2021-12-20T01:21:25.365" v="1142" actId="26606"/>
          <ac:picMkLst>
            <pc:docMk/>
            <pc:sldMk cId="3520782741" sldId="276"/>
            <ac:picMk id="18434" creationId="{4BBA4E7F-88EC-49BD-802A-6F7CC645D765}"/>
          </ac:picMkLst>
        </pc:picChg>
      </pc:sldChg>
      <pc:sldChg chg="addSp delSp modSp new mod setBg delDesignElem">
        <pc:chgData name="Sivapalu Thangarajah" userId="c82809a5cdb44ffc" providerId="LiveId" clId="{95D24405-B55B-46F7-AC5B-87D8CF6DAEA3}" dt="2021-12-20T03:24:47.402" v="1539"/>
        <pc:sldMkLst>
          <pc:docMk/>
          <pc:sldMk cId="3544023422" sldId="277"/>
        </pc:sldMkLst>
        <pc:spChg chg="mod">
          <ac:chgData name="Sivapalu Thangarajah" userId="c82809a5cdb44ffc" providerId="LiveId" clId="{95D24405-B55B-46F7-AC5B-87D8CF6DAEA3}" dt="2021-12-20T01:22:46.182" v="1152" actId="26606"/>
          <ac:spMkLst>
            <pc:docMk/>
            <pc:sldMk cId="3544023422" sldId="277"/>
            <ac:spMk id="2" creationId="{BF3BD4C5-9B7D-4E76-B010-AE812E468B41}"/>
          </ac:spMkLst>
        </pc:spChg>
        <pc:spChg chg="del">
          <ac:chgData name="Sivapalu Thangarajah" userId="c82809a5cdb44ffc" providerId="LiveId" clId="{95D24405-B55B-46F7-AC5B-87D8CF6DAEA3}" dt="2021-12-20T01:22:27.202" v="1147"/>
          <ac:spMkLst>
            <pc:docMk/>
            <pc:sldMk cId="3544023422" sldId="277"/>
            <ac:spMk id="3" creationId="{87B9B5E4-8CE6-411B-9C61-644CAAF84C7F}"/>
          </ac:spMkLst>
        </pc:spChg>
        <pc:spChg chg="add del">
          <ac:chgData name="Sivapalu Thangarajah" userId="c82809a5cdb44ffc" providerId="LiveId" clId="{95D24405-B55B-46F7-AC5B-87D8CF6DAEA3}" dt="2021-12-20T03:24:47.402" v="1539"/>
          <ac:spMkLst>
            <pc:docMk/>
            <pc:sldMk cId="3544023422" sldId="277"/>
            <ac:spMk id="73" creationId="{F13C74B1-5B17-4795-BED0-7140497B445A}"/>
          </ac:spMkLst>
        </pc:spChg>
        <pc:spChg chg="add del">
          <ac:chgData name="Sivapalu Thangarajah" userId="c82809a5cdb44ffc" providerId="LiveId" clId="{95D24405-B55B-46F7-AC5B-87D8CF6DAEA3}" dt="2021-12-20T03:24:47.402" v="1539"/>
          <ac:spMkLst>
            <pc:docMk/>
            <pc:sldMk cId="3544023422" sldId="277"/>
            <ac:spMk id="75" creationId="{D4974D33-8DC5-464E-8C6D-BE58F0669C17}"/>
          </ac:spMkLst>
        </pc:spChg>
        <pc:spChg chg="add">
          <ac:chgData name="Sivapalu Thangarajah" userId="c82809a5cdb44ffc" providerId="LiveId" clId="{95D24405-B55B-46F7-AC5B-87D8CF6DAEA3}" dt="2021-12-20T01:22:46.182" v="1152" actId="26606"/>
          <ac:spMkLst>
            <pc:docMk/>
            <pc:sldMk cId="3544023422" sldId="277"/>
            <ac:spMk id="19462" creationId="{964F45EC-A3AB-4029-8097-6AB97ACB64CC}"/>
          </ac:spMkLst>
        </pc:spChg>
        <pc:picChg chg="add mod">
          <ac:chgData name="Sivapalu Thangarajah" userId="c82809a5cdb44ffc" providerId="LiveId" clId="{95D24405-B55B-46F7-AC5B-87D8CF6DAEA3}" dt="2021-12-20T01:22:46.182" v="1152" actId="26606"/>
          <ac:picMkLst>
            <pc:docMk/>
            <pc:sldMk cId="3544023422" sldId="277"/>
            <ac:picMk id="19458" creationId="{7D1C3B21-4B7C-4C9C-9387-0513C6588F9E}"/>
          </ac:picMkLst>
        </pc:picChg>
      </pc:sldChg>
      <pc:sldChg chg="addSp delSp modSp new mod setBg delDesignElem">
        <pc:chgData name="Sivapalu Thangarajah" userId="c82809a5cdb44ffc" providerId="LiveId" clId="{95D24405-B55B-46F7-AC5B-87D8CF6DAEA3}" dt="2021-12-20T03:24:47.402" v="1539"/>
        <pc:sldMkLst>
          <pc:docMk/>
          <pc:sldMk cId="1951099691" sldId="278"/>
        </pc:sldMkLst>
        <pc:spChg chg="mod">
          <ac:chgData name="Sivapalu Thangarajah" userId="c82809a5cdb44ffc" providerId="LiveId" clId="{95D24405-B55B-46F7-AC5B-87D8CF6DAEA3}" dt="2021-12-20T01:23:09.391" v="1154" actId="26606"/>
          <ac:spMkLst>
            <pc:docMk/>
            <pc:sldMk cId="1951099691" sldId="278"/>
            <ac:spMk id="2" creationId="{D068424B-A1A1-4C97-8041-5402CE94868F}"/>
          </ac:spMkLst>
        </pc:spChg>
        <pc:spChg chg="mod ord">
          <ac:chgData name="Sivapalu Thangarajah" userId="c82809a5cdb44ffc" providerId="LiveId" clId="{95D24405-B55B-46F7-AC5B-87D8CF6DAEA3}" dt="2021-12-20T01:23:09.391" v="1154" actId="26606"/>
          <ac:spMkLst>
            <pc:docMk/>
            <pc:sldMk cId="1951099691" sldId="278"/>
            <ac:spMk id="3" creationId="{F7D4D12A-1CEB-4986-923F-A7F53C992E4E}"/>
          </ac:spMkLst>
        </pc:spChg>
        <pc:spChg chg="add del">
          <ac:chgData name="Sivapalu Thangarajah" userId="c82809a5cdb44ffc" providerId="LiveId" clId="{95D24405-B55B-46F7-AC5B-87D8CF6DAEA3}" dt="2021-12-20T03:24:47.402" v="1539"/>
          <ac:spMkLst>
            <pc:docMk/>
            <pc:sldMk cId="1951099691" sldId="278"/>
            <ac:spMk id="71" creationId="{B1595A09-E336-4D1B-9B3A-06A2287A54E2}"/>
          </ac:spMkLst>
        </pc:spChg>
        <pc:spChg chg="add del">
          <ac:chgData name="Sivapalu Thangarajah" userId="c82809a5cdb44ffc" providerId="LiveId" clId="{95D24405-B55B-46F7-AC5B-87D8CF6DAEA3}" dt="2021-12-20T03:24:47.402" v="1539"/>
          <ac:spMkLst>
            <pc:docMk/>
            <pc:sldMk cId="1951099691" sldId="278"/>
            <ac:spMk id="73" creationId="{3540989C-C7B8-473B-BF87-6F2DA6A90006}"/>
          </ac:spMkLst>
        </pc:spChg>
        <pc:picChg chg="add mod">
          <ac:chgData name="Sivapalu Thangarajah" userId="c82809a5cdb44ffc" providerId="LiveId" clId="{95D24405-B55B-46F7-AC5B-87D8CF6DAEA3}" dt="2021-12-20T01:23:09.391" v="1154" actId="26606"/>
          <ac:picMkLst>
            <pc:docMk/>
            <pc:sldMk cId="1951099691" sldId="278"/>
            <ac:picMk id="20482" creationId="{B8481250-6910-4162-B0C3-568B95B14E6D}"/>
          </ac:picMkLst>
        </pc:picChg>
      </pc:sldChg>
      <pc:sldChg chg="addSp delSp modSp new mod setBg delDesignElem">
        <pc:chgData name="Sivapalu Thangarajah" userId="c82809a5cdb44ffc" providerId="LiveId" clId="{95D24405-B55B-46F7-AC5B-87D8CF6DAEA3}" dt="2021-12-20T03:24:47.402" v="1539"/>
        <pc:sldMkLst>
          <pc:docMk/>
          <pc:sldMk cId="4292908843" sldId="279"/>
        </pc:sldMkLst>
        <pc:spChg chg="mod ord">
          <ac:chgData name="Sivapalu Thangarajah" userId="c82809a5cdb44ffc" providerId="LiveId" clId="{95D24405-B55B-46F7-AC5B-87D8CF6DAEA3}" dt="2021-12-20T01:25:36.031" v="1308" actId="14100"/>
          <ac:spMkLst>
            <pc:docMk/>
            <pc:sldMk cId="4292908843" sldId="279"/>
            <ac:spMk id="2" creationId="{298AC7C4-856A-4F60-97EC-D8164029C1C8}"/>
          </ac:spMkLst>
        </pc:spChg>
        <pc:spChg chg="del">
          <ac:chgData name="Sivapalu Thangarajah" userId="c82809a5cdb44ffc" providerId="LiveId" clId="{95D24405-B55B-46F7-AC5B-87D8CF6DAEA3}" dt="2021-12-20T01:24:07.891" v="1155"/>
          <ac:spMkLst>
            <pc:docMk/>
            <pc:sldMk cId="4292908843" sldId="279"/>
            <ac:spMk id="3" creationId="{A9089EB0-7821-4EFC-943C-658302DD6A61}"/>
          </ac:spMkLst>
        </pc:spChg>
        <pc:spChg chg="add del">
          <ac:chgData name="Sivapalu Thangarajah" userId="c82809a5cdb44ffc" providerId="LiveId" clId="{95D24405-B55B-46F7-AC5B-87D8CF6DAEA3}" dt="2021-12-20T03:24:47.402" v="1539"/>
          <ac:spMkLst>
            <pc:docMk/>
            <pc:sldMk cId="4292908843" sldId="279"/>
            <ac:spMk id="71" creationId="{37C89E4B-3C9F-44B9-8B86-D9E3D112D8EC}"/>
          </ac:spMkLst>
        </pc:spChg>
        <pc:picChg chg="add mod">
          <ac:chgData name="Sivapalu Thangarajah" userId="c82809a5cdb44ffc" providerId="LiveId" clId="{95D24405-B55B-46F7-AC5B-87D8CF6DAEA3}" dt="2021-12-20T01:24:11.596" v="1156" actId="26606"/>
          <ac:picMkLst>
            <pc:docMk/>
            <pc:sldMk cId="4292908843" sldId="279"/>
            <ac:picMk id="21506" creationId="{CC6BE2CE-23EA-492B-AA39-7E28313CE231}"/>
          </ac:picMkLst>
        </pc:picChg>
        <pc:cxnChg chg="add del">
          <ac:chgData name="Sivapalu Thangarajah" userId="c82809a5cdb44ffc" providerId="LiveId" clId="{95D24405-B55B-46F7-AC5B-87D8CF6DAEA3}" dt="2021-12-20T03:24:47.402" v="1539"/>
          <ac:cxnSpMkLst>
            <pc:docMk/>
            <pc:sldMk cId="4292908843" sldId="279"/>
            <ac:cxnSpMk id="73" creationId="{AA2EAA10-076F-46BD-8F0F-B9A2FB77A85C}"/>
          </ac:cxnSpMkLst>
        </pc:cxnChg>
        <pc:cxnChg chg="add del">
          <ac:chgData name="Sivapalu Thangarajah" userId="c82809a5cdb44ffc" providerId="LiveId" clId="{95D24405-B55B-46F7-AC5B-87D8CF6DAEA3}" dt="2021-12-20T03:24:47.402" v="1539"/>
          <ac:cxnSpMkLst>
            <pc:docMk/>
            <pc:sldMk cId="4292908843" sldId="279"/>
            <ac:cxnSpMk id="75" creationId="{D891E407-403B-4764-86C9-33A56D3BCAA3}"/>
          </ac:cxnSpMkLst>
        </pc:cxnChg>
      </pc:sldChg>
      <pc:sldChg chg="addSp delSp modSp new mod setBg delDesignElem">
        <pc:chgData name="Sivapalu Thangarajah" userId="c82809a5cdb44ffc" providerId="LiveId" clId="{95D24405-B55B-46F7-AC5B-87D8CF6DAEA3}" dt="2021-12-20T03:24:47.402" v="1539"/>
        <pc:sldMkLst>
          <pc:docMk/>
          <pc:sldMk cId="2147929225" sldId="280"/>
        </pc:sldMkLst>
        <pc:spChg chg="del">
          <ac:chgData name="Sivapalu Thangarajah" userId="c82809a5cdb44ffc" providerId="LiveId" clId="{95D24405-B55B-46F7-AC5B-87D8CF6DAEA3}" dt="2021-12-20T01:28:04.925" v="1314" actId="26606"/>
          <ac:spMkLst>
            <pc:docMk/>
            <pc:sldMk cId="2147929225" sldId="280"/>
            <ac:spMk id="2" creationId="{8B8A90EE-623E-4C66-9C40-86A1CA10387A}"/>
          </ac:spMkLst>
        </pc:spChg>
        <pc:spChg chg="del">
          <ac:chgData name="Sivapalu Thangarajah" userId="c82809a5cdb44ffc" providerId="LiveId" clId="{95D24405-B55B-46F7-AC5B-87D8CF6DAEA3}" dt="2021-12-20T01:28:04.925" v="1314" actId="26606"/>
          <ac:spMkLst>
            <pc:docMk/>
            <pc:sldMk cId="2147929225" sldId="280"/>
            <ac:spMk id="3" creationId="{D7CD589B-6CF1-4B81-9A31-F4A3D0C0A6D9}"/>
          </ac:spMkLst>
        </pc:spChg>
        <pc:spChg chg="add del">
          <ac:chgData name="Sivapalu Thangarajah" userId="c82809a5cdb44ffc" providerId="LiveId" clId="{95D24405-B55B-46F7-AC5B-87D8CF6DAEA3}" dt="2021-12-20T03:24:47.402" v="1539"/>
          <ac:spMkLst>
            <pc:docMk/>
            <pc:sldMk cId="2147929225" sldId="280"/>
            <ac:spMk id="71" creationId="{42A4FC2C-047E-45A5-965D-8E1E3BF09BC6}"/>
          </ac:spMkLst>
        </pc:spChg>
        <pc:picChg chg="add mod">
          <ac:chgData name="Sivapalu Thangarajah" userId="c82809a5cdb44ffc" providerId="LiveId" clId="{95D24405-B55B-46F7-AC5B-87D8CF6DAEA3}" dt="2021-12-20T01:28:04.925" v="1314" actId="26606"/>
          <ac:picMkLst>
            <pc:docMk/>
            <pc:sldMk cId="2147929225" sldId="280"/>
            <ac:picMk id="23554" creationId="{A84335D6-9B9D-48B2-B0DB-422E59B91764}"/>
          </ac:picMkLst>
        </pc:picChg>
      </pc:sldChg>
      <pc:sldChg chg="addSp delSp modSp new mod setBg delDesignElem">
        <pc:chgData name="Sivapalu Thangarajah" userId="c82809a5cdb44ffc" providerId="LiveId" clId="{95D24405-B55B-46F7-AC5B-87D8CF6DAEA3}" dt="2021-12-20T03:24:47.402" v="1539"/>
        <pc:sldMkLst>
          <pc:docMk/>
          <pc:sldMk cId="3966389312" sldId="281"/>
        </pc:sldMkLst>
        <pc:spChg chg="mod ord">
          <ac:chgData name="Sivapalu Thangarajah" userId="c82809a5cdb44ffc" providerId="LiveId" clId="{95D24405-B55B-46F7-AC5B-87D8CF6DAEA3}" dt="2021-12-20T01:29:23.272" v="1367" actId="20577"/>
          <ac:spMkLst>
            <pc:docMk/>
            <pc:sldMk cId="3966389312" sldId="281"/>
            <ac:spMk id="2" creationId="{E8F5F926-4BB6-481F-A9A9-29A1050CFE05}"/>
          </ac:spMkLst>
        </pc:spChg>
        <pc:spChg chg="del">
          <ac:chgData name="Sivapalu Thangarajah" userId="c82809a5cdb44ffc" providerId="LiveId" clId="{95D24405-B55B-46F7-AC5B-87D8CF6DAEA3}" dt="2021-12-20T01:28:47.795" v="1315"/>
          <ac:spMkLst>
            <pc:docMk/>
            <pc:sldMk cId="3966389312" sldId="281"/>
            <ac:spMk id="3" creationId="{38A727C1-84BA-44DC-926C-3EE1489D489C}"/>
          </ac:spMkLst>
        </pc:spChg>
        <pc:spChg chg="add del">
          <ac:chgData name="Sivapalu Thangarajah" userId="c82809a5cdb44ffc" providerId="LiveId" clId="{95D24405-B55B-46F7-AC5B-87D8CF6DAEA3}" dt="2021-12-20T03:24:47.402" v="1539"/>
          <ac:spMkLst>
            <pc:docMk/>
            <pc:sldMk cId="3966389312" sldId="281"/>
            <ac:spMk id="71" creationId="{37C89E4B-3C9F-44B9-8B86-D9E3D112D8EC}"/>
          </ac:spMkLst>
        </pc:spChg>
        <pc:picChg chg="add mod">
          <ac:chgData name="Sivapalu Thangarajah" userId="c82809a5cdb44ffc" providerId="LiveId" clId="{95D24405-B55B-46F7-AC5B-87D8CF6DAEA3}" dt="2021-12-20T01:29:03.570" v="1316" actId="26606"/>
          <ac:picMkLst>
            <pc:docMk/>
            <pc:sldMk cId="3966389312" sldId="281"/>
            <ac:picMk id="24578" creationId="{90803FC1-CDD2-4EF2-A3A3-CF9365028A07}"/>
          </ac:picMkLst>
        </pc:picChg>
        <pc:cxnChg chg="add del">
          <ac:chgData name="Sivapalu Thangarajah" userId="c82809a5cdb44ffc" providerId="LiveId" clId="{95D24405-B55B-46F7-AC5B-87D8CF6DAEA3}" dt="2021-12-20T03:24:47.402" v="1539"/>
          <ac:cxnSpMkLst>
            <pc:docMk/>
            <pc:sldMk cId="3966389312" sldId="281"/>
            <ac:cxnSpMk id="73" creationId="{AA2EAA10-076F-46BD-8F0F-B9A2FB77A85C}"/>
          </ac:cxnSpMkLst>
        </pc:cxnChg>
        <pc:cxnChg chg="add del">
          <ac:chgData name="Sivapalu Thangarajah" userId="c82809a5cdb44ffc" providerId="LiveId" clId="{95D24405-B55B-46F7-AC5B-87D8CF6DAEA3}" dt="2021-12-20T03:24:47.402" v="1539"/>
          <ac:cxnSpMkLst>
            <pc:docMk/>
            <pc:sldMk cId="3966389312" sldId="281"/>
            <ac:cxnSpMk id="75" creationId="{D891E407-403B-4764-86C9-33A56D3BCAA3}"/>
          </ac:cxnSpMkLst>
        </pc:cxnChg>
      </pc:sldChg>
      <pc:sldChg chg="addSp delSp modSp new mod setBg delDesignElem">
        <pc:chgData name="Sivapalu Thangarajah" userId="c82809a5cdb44ffc" providerId="LiveId" clId="{95D24405-B55B-46F7-AC5B-87D8CF6DAEA3}" dt="2021-12-20T03:24:47.402" v="1539"/>
        <pc:sldMkLst>
          <pc:docMk/>
          <pc:sldMk cId="2789978345" sldId="282"/>
        </pc:sldMkLst>
        <pc:spChg chg="del">
          <ac:chgData name="Sivapalu Thangarajah" userId="c82809a5cdb44ffc" providerId="LiveId" clId="{95D24405-B55B-46F7-AC5B-87D8CF6DAEA3}" dt="2021-12-20T01:27:38.926" v="1312" actId="26606"/>
          <ac:spMkLst>
            <pc:docMk/>
            <pc:sldMk cId="2789978345" sldId="282"/>
            <ac:spMk id="2" creationId="{745CDC54-A951-4202-8DF1-A5075B8DD6C7}"/>
          </ac:spMkLst>
        </pc:spChg>
        <pc:spChg chg="del">
          <ac:chgData name="Sivapalu Thangarajah" userId="c82809a5cdb44ffc" providerId="LiveId" clId="{95D24405-B55B-46F7-AC5B-87D8CF6DAEA3}" dt="2021-12-20T01:27:19.178" v="1311"/>
          <ac:spMkLst>
            <pc:docMk/>
            <pc:sldMk cId="2789978345" sldId="282"/>
            <ac:spMk id="3" creationId="{1D0C4D0E-41DE-475E-B08D-CF67E9479EFA}"/>
          </ac:spMkLst>
        </pc:spChg>
        <pc:spChg chg="add del mod">
          <ac:chgData name="Sivapalu Thangarajah" userId="c82809a5cdb44ffc" providerId="LiveId" clId="{95D24405-B55B-46F7-AC5B-87D8CF6DAEA3}" dt="2021-12-20T01:32:09.162" v="1369"/>
          <ac:spMkLst>
            <pc:docMk/>
            <pc:sldMk cId="2789978345" sldId="282"/>
            <ac:spMk id="4" creationId="{46ACC9F9-16DD-4B46-939D-0B16DF2E32BD}"/>
          </ac:spMkLst>
        </pc:spChg>
        <pc:spChg chg="add del">
          <ac:chgData name="Sivapalu Thangarajah" userId="c82809a5cdb44ffc" providerId="LiveId" clId="{95D24405-B55B-46F7-AC5B-87D8CF6DAEA3}" dt="2021-12-20T01:32:21.652" v="1370" actId="26606"/>
          <ac:spMkLst>
            <pc:docMk/>
            <pc:sldMk cId="2789978345" sldId="282"/>
            <ac:spMk id="71" creationId="{42A4FC2C-047E-45A5-965D-8E1E3BF09BC6}"/>
          </ac:spMkLst>
        </pc:spChg>
        <pc:spChg chg="add del">
          <ac:chgData name="Sivapalu Thangarajah" userId="c82809a5cdb44ffc" providerId="LiveId" clId="{95D24405-B55B-46F7-AC5B-87D8CF6DAEA3}" dt="2021-12-20T03:24:47.402" v="1539"/>
          <ac:spMkLst>
            <pc:docMk/>
            <pc:sldMk cId="2789978345" sldId="282"/>
            <ac:spMk id="137" creationId="{42A4FC2C-047E-45A5-965D-8E1E3BF09BC6}"/>
          </ac:spMkLst>
        </pc:spChg>
        <pc:picChg chg="add del mod">
          <ac:chgData name="Sivapalu Thangarajah" userId="c82809a5cdb44ffc" providerId="LiveId" clId="{95D24405-B55B-46F7-AC5B-87D8CF6DAEA3}" dt="2021-12-20T01:29:31.557" v="1368" actId="478"/>
          <ac:picMkLst>
            <pc:docMk/>
            <pc:sldMk cId="2789978345" sldId="282"/>
            <ac:picMk id="22530" creationId="{5D7503FE-25E3-4335-9A09-CF1345E66DCE}"/>
          </ac:picMkLst>
        </pc:picChg>
        <pc:picChg chg="add mod">
          <ac:chgData name="Sivapalu Thangarajah" userId="c82809a5cdb44ffc" providerId="LiveId" clId="{95D24405-B55B-46F7-AC5B-87D8CF6DAEA3}" dt="2021-12-20T01:32:21.652" v="1370" actId="26606"/>
          <ac:picMkLst>
            <pc:docMk/>
            <pc:sldMk cId="2789978345" sldId="282"/>
            <ac:picMk id="22532" creationId="{9F28BB2F-0431-4DB5-B93C-3C21DF86A3DC}"/>
          </ac:picMkLst>
        </pc:picChg>
      </pc:sldChg>
      <pc:sldChg chg="addSp delSp modSp new mod ord">
        <pc:chgData name="Sivapalu Thangarajah" userId="c82809a5cdb44ffc" providerId="LiveId" clId="{95D24405-B55B-46F7-AC5B-87D8CF6DAEA3}" dt="2021-12-20T03:24:47.402" v="1539"/>
        <pc:sldMkLst>
          <pc:docMk/>
          <pc:sldMk cId="1134302948" sldId="283"/>
        </pc:sldMkLst>
        <pc:spChg chg="mod">
          <ac:chgData name="Sivapalu Thangarajah" userId="c82809a5cdb44ffc" providerId="LiveId" clId="{95D24405-B55B-46F7-AC5B-87D8CF6DAEA3}" dt="2021-12-20T03:24:47.402" v="1539"/>
          <ac:spMkLst>
            <pc:docMk/>
            <pc:sldMk cId="1134302948" sldId="283"/>
            <ac:spMk id="2" creationId="{7978A9FF-1F67-480F-B615-55BF270DF77F}"/>
          </ac:spMkLst>
        </pc:spChg>
        <pc:spChg chg="del">
          <ac:chgData name="Sivapalu Thangarajah" userId="c82809a5cdb44ffc" providerId="LiveId" clId="{95D24405-B55B-46F7-AC5B-87D8CF6DAEA3}" dt="2021-12-20T01:35:23.898" v="1377"/>
          <ac:spMkLst>
            <pc:docMk/>
            <pc:sldMk cId="1134302948" sldId="283"/>
            <ac:spMk id="3" creationId="{5C33FE2E-12F9-4708-B4E9-01F03E045034}"/>
          </ac:spMkLst>
        </pc:spChg>
        <pc:picChg chg="add mod">
          <ac:chgData name="Sivapalu Thangarajah" userId="c82809a5cdb44ffc" providerId="LiveId" clId="{95D24405-B55B-46F7-AC5B-87D8CF6DAEA3}" dt="2021-12-20T03:24:47.402" v="1539"/>
          <ac:picMkLst>
            <pc:docMk/>
            <pc:sldMk cId="1134302948" sldId="283"/>
            <ac:picMk id="26626" creationId="{6CD1BCC0-8F7B-42EB-89B4-B10C0C0362A8}"/>
          </ac:picMkLst>
        </pc:picChg>
      </pc:sldChg>
      <pc:sldChg chg="addSp delSp modSp new mod ord setBg delDesignElem">
        <pc:chgData name="Sivapalu Thangarajah" userId="c82809a5cdb44ffc" providerId="LiveId" clId="{95D24405-B55B-46F7-AC5B-87D8CF6DAEA3}" dt="2021-12-20T03:24:47.402" v="1539"/>
        <pc:sldMkLst>
          <pc:docMk/>
          <pc:sldMk cId="3695282479" sldId="284"/>
        </pc:sldMkLst>
        <pc:spChg chg="del">
          <ac:chgData name="Sivapalu Thangarajah" userId="c82809a5cdb44ffc" providerId="LiveId" clId="{95D24405-B55B-46F7-AC5B-87D8CF6DAEA3}" dt="2021-12-20T01:34:01.419" v="1374" actId="26606"/>
          <ac:spMkLst>
            <pc:docMk/>
            <pc:sldMk cId="3695282479" sldId="284"/>
            <ac:spMk id="2" creationId="{218FD0EE-4DF2-472A-89D9-6CBDB5515A7C}"/>
          </ac:spMkLst>
        </pc:spChg>
        <pc:spChg chg="del">
          <ac:chgData name="Sivapalu Thangarajah" userId="c82809a5cdb44ffc" providerId="LiveId" clId="{95D24405-B55B-46F7-AC5B-87D8CF6DAEA3}" dt="2021-12-20T01:33:56.400" v="1373"/>
          <ac:spMkLst>
            <pc:docMk/>
            <pc:sldMk cId="3695282479" sldId="284"/>
            <ac:spMk id="3" creationId="{7D024347-6656-40B7-A0CB-F75C591528B1}"/>
          </ac:spMkLst>
        </pc:spChg>
        <pc:spChg chg="add del">
          <ac:chgData name="Sivapalu Thangarajah" userId="c82809a5cdb44ffc" providerId="LiveId" clId="{95D24405-B55B-46F7-AC5B-87D8CF6DAEA3}" dt="2021-12-20T03:24:47.402" v="1539"/>
          <ac:spMkLst>
            <pc:docMk/>
            <pc:sldMk cId="3695282479" sldId="284"/>
            <ac:spMk id="71" creationId="{42A4FC2C-047E-45A5-965D-8E1E3BF09BC6}"/>
          </ac:spMkLst>
        </pc:spChg>
        <pc:picChg chg="add mod">
          <ac:chgData name="Sivapalu Thangarajah" userId="c82809a5cdb44ffc" providerId="LiveId" clId="{95D24405-B55B-46F7-AC5B-87D8CF6DAEA3}" dt="2021-12-20T01:34:01.419" v="1374" actId="26606"/>
          <ac:picMkLst>
            <pc:docMk/>
            <pc:sldMk cId="3695282479" sldId="284"/>
            <ac:picMk id="25602" creationId="{0127E4F9-3633-4C08-97D6-443C6EA93332}"/>
          </ac:picMkLst>
        </pc:picChg>
      </pc:sldChg>
      <pc:sldChg chg="addSp delSp modSp new mod setBg delDesignElem">
        <pc:chgData name="Sivapalu Thangarajah" userId="c82809a5cdb44ffc" providerId="LiveId" clId="{95D24405-B55B-46F7-AC5B-87D8CF6DAEA3}" dt="2021-12-20T03:26:45.247" v="1557"/>
        <pc:sldMkLst>
          <pc:docMk/>
          <pc:sldMk cId="3141836667" sldId="285"/>
        </pc:sldMkLst>
        <pc:spChg chg="mod">
          <ac:chgData name="Sivapalu Thangarajah" userId="c82809a5cdb44ffc" providerId="LiveId" clId="{95D24405-B55B-46F7-AC5B-87D8CF6DAEA3}" dt="2021-12-20T01:38:15.928" v="1501" actId="6549"/>
          <ac:spMkLst>
            <pc:docMk/>
            <pc:sldMk cId="3141836667" sldId="285"/>
            <ac:spMk id="2" creationId="{C2B13FE5-A61A-40B8-8E16-F64001B012E1}"/>
          </ac:spMkLst>
        </pc:spChg>
        <pc:spChg chg="add mod">
          <ac:chgData name="Sivapalu Thangarajah" userId="c82809a5cdb44ffc" providerId="LiveId" clId="{95D24405-B55B-46F7-AC5B-87D8CF6DAEA3}" dt="2021-12-20T03:26:45.247" v="1557"/>
          <ac:spMkLst>
            <pc:docMk/>
            <pc:sldMk cId="3141836667" sldId="285"/>
            <ac:spMk id="3" creationId="{5B9B0EFA-366E-4433-87CB-B75664BD882C}"/>
          </ac:spMkLst>
        </pc:spChg>
        <pc:spChg chg="del">
          <ac:chgData name="Sivapalu Thangarajah" userId="c82809a5cdb44ffc" providerId="LiveId" clId="{95D24405-B55B-46F7-AC5B-87D8CF6DAEA3}" dt="2021-12-20T01:37:04.787" v="1411"/>
          <ac:spMkLst>
            <pc:docMk/>
            <pc:sldMk cId="3141836667" sldId="285"/>
            <ac:spMk id="3" creationId="{BBBDF338-4544-4DB5-9994-87288D382195}"/>
          </ac:spMkLst>
        </pc:spChg>
        <pc:spChg chg="add del">
          <ac:chgData name="Sivapalu Thangarajah" userId="c82809a5cdb44ffc" providerId="LiveId" clId="{95D24405-B55B-46F7-AC5B-87D8CF6DAEA3}" dt="2021-12-20T03:24:47.402" v="1539"/>
          <ac:spMkLst>
            <pc:docMk/>
            <pc:sldMk cId="3141836667" sldId="285"/>
            <ac:spMk id="71" creationId="{16C5FA50-8D52-4617-AF91-5C7B1C8352F1}"/>
          </ac:spMkLst>
        </pc:spChg>
        <pc:spChg chg="add del">
          <ac:chgData name="Sivapalu Thangarajah" userId="c82809a5cdb44ffc" providerId="LiveId" clId="{95D24405-B55B-46F7-AC5B-87D8CF6DAEA3}" dt="2021-12-20T03:24:47.402" v="1539"/>
          <ac:spMkLst>
            <pc:docMk/>
            <pc:sldMk cId="3141836667" sldId="285"/>
            <ac:spMk id="73" creationId="{E223798C-12AD-4B0C-A50C-D676347D67CF}"/>
          </ac:spMkLst>
        </pc:spChg>
        <pc:picChg chg="add mod">
          <ac:chgData name="Sivapalu Thangarajah" userId="c82809a5cdb44ffc" providerId="LiveId" clId="{95D24405-B55B-46F7-AC5B-87D8CF6DAEA3}" dt="2021-12-20T01:37:18.958" v="1412" actId="26606"/>
          <ac:picMkLst>
            <pc:docMk/>
            <pc:sldMk cId="3141836667" sldId="285"/>
            <ac:picMk id="27650" creationId="{A5329B8A-7C9A-4906-B375-1DD11E50A4C2}"/>
          </ac:picMkLst>
        </pc:picChg>
      </pc:sldChg>
      <pc:sldChg chg="addSp delSp modSp new mod setBg delDesignElem">
        <pc:chgData name="Sivapalu Thangarajah" userId="c82809a5cdb44ffc" providerId="LiveId" clId="{95D24405-B55B-46F7-AC5B-87D8CF6DAEA3}" dt="2021-12-20T03:24:47.402" v="1539"/>
        <pc:sldMkLst>
          <pc:docMk/>
          <pc:sldMk cId="1752575637" sldId="286"/>
        </pc:sldMkLst>
        <pc:spChg chg="del">
          <ac:chgData name="Sivapalu Thangarajah" userId="c82809a5cdb44ffc" providerId="LiveId" clId="{95D24405-B55B-46F7-AC5B-87D8CF6DAEA3}" dt="2021-12-20T01:42:33.512" v="1503" actId="26606"/>
          <ac:spMkLst>
            <pc:docMk/>
            <pc:sldMk cId="1752575637" sldId="286"/>
            <ac:spMk id="2" creationId="{2853241F-BDA4-4DCA-8359-BAD443883907}"/>
          </ac:spMkLst>
        </pc:spChg>
        <pc:spChg chg="del">
          <ac:chgData name="Sivapalu Thangarajah" userId="c82809a5cdb44ffc" providerId="LiveId" clId="{95D24405-B55B-46F7-AC5B-87D8CF6DAEA3}" dt="2021-12-20T01:42:25.900" v="1502"/>
          <ac:spMkLst>
            <pc:docMk/>
            <pc:sldMk cId="1752575637" sldId="286"/>
            <ac:spMk id="3" creationId="{76801518-0670-456A-9364-BBEE92283DBB}"/>
          </ac:spMkLst>
        </pc:spChg>
        <pc:spChg chg="add del">
          <ac:chgData name="Sivapalu Thangarajah" userId="c82809a5cdb44ffc" providerId="LiveId" clId="{95D24405-B55B-46F7-AC5B-87D8CF6DAEA3}" dt="2021-12-20T03:24:47.402" v="1539"/>
          <ac:spMkLst>
            <pc:docMk/>
            <pc:sldMk cId="1752575637" sldId="286"/>
            <ac:spMk id="71" creationId="{42A4FC2C-047E-45A5-965D-8E1E3BF09BC6}"/>
          </ac:spMkLst>
        </pc:spChg>
        <pc:picChg chg="add mod">
          <ac:chgData name="Sivapalu Thangarajah" userId="c82809a5cdb44ffc" providerId="LiveId" clId="{95D24405-B55B-46F7-AC5B-87D8CF6DAEA3}" dt="2021-12-20T01:42:33.512" v="1503" actId="26606"/>
          <ac:picMkLst>
            <pc:docMk/>
            <pc:sldMk cId="1752575637" sldId="286"/>
            <ac:picMk id="28674" creationId="{B9B8DEF8-FEF0-47F2-9227-5DD036CDFE3F}"/>
          </ac:picMkLst>
        </pc:picChg>
      </pc:sldChg>
      <pc:sldChg chg="addSp delSp modSp new mod">
        <pc:chgData name="Sivapalu Thangarajah" userId="c82809a5cdb44ffc" providerId="LiveId" clId="{95D24405-B55B-46F7-AC5B-87D8CF6DAEA3}" dt="2021-12-22T01:56:23.036" v="3680" actId="14100"/>
        <pc:sldMkLst>
          <pc:docMk/>
          <pc:sldMk cId="412641521" sldId="287"/>
        </pc:sldMkLst>
        <pc:spChg chg="mod">
          <ac:chgData name="Sivapalu Thangarajah" userId="c82809a5cdb44ffc" providerId="LiveId" clId="{95D24405-B55B-46F7-AC5B-87D8CF6DAEA3}" dt="2021-12-22T01:56:23.036" v="3680" actId="14100"/>
          <ac:spMkLst>
            <pc:docMk/>
            <pc:sldMk cId="412641521" sldId="287"/>
            <ac:spMk id="2" creationId="{704F5861-2BEA-4E00-AEF1-1D22F320634A}"/>
          </ac:spMkLst>
        </pc:spChg>
        <pc:spChg chg="del">
          <ac:chgData name="Sivapalu Thangarajah" userId="c82809a5cdb44ffc" providerId="LiveId" clId="{95D24405-B55B-46F7-AC5B-87D8CF6DAEA3}" dt="2021-12-20T01:42:53.806" v="1504"/>
          <ac:spMkLst>
            <pc:docMk/>
            <pc:sldMk cId="412641521" sldId="287"/>
            <ac:spMk id="3" creationId="{37B3BFCF-C24F-4379-BEB5-64FEA0B01EE5}"/>
          </ac:spMkLst>
        </pc:spChg>
        <pc:picChg chg="add mod">
          <ac:chgData name="Sivapalu Thangarajah" userId="c82809a5cdb44ffc" providerId="LiveId" clId="{95D24405-B55B-46F7-AC5B-87D8CF6DAEA3}" dt="2021-12-22T01:55:06.509" v="3594" actId="14100"/>
          <ac:picMkLst>
            <pc:docMk/>
            <pc:sldMk cId="412641521" sldId="287"/>
            <ac:picMk id="29698" creationId="{4F38BE70-E89C-4A7A-8BFE-710A7B8C15F3}"/>
          </ac:picMkLst>
        </pc:picChg>
      </pc:sldChg>
      <pc:sldChg chg="addSp delSp modSp new mod setBg delDesignElem">
        <pc:chgData name="Sivapalu Thangarajah" userId="c82809a5cdb44ffc" providerId="LiveId" clId="{95D24405-B55B-46F7-AC5B-87D8CF6DAEA3}" dt="2021-12-20T03:24:47.402" v="1539"/>
        <pc:sldMkLst>
          <pc:docMk/>
          <pc:sldMk cId="3199878916" sldId="288"/>
        </pc:sldMkLst>
        <pc:spChg chg="del mod">
          <ac:chgData name="Sivapalu Thangarajah" userId="c82809a5cdb44ffc" providerId="LiveId" clId="{95D24405-B55B-46F7-AC5B-87D8CF6DAEA3}" dt="2021-12-20T01:43:36.247" v="1509" actId="26606"/>
          <ac:spMkLst>
            <pc:docMk/>
            <pc:sldMk cId="3199878916" sldId="288"/>
            <ac:spMk id="2" creationId="{0B6E33FC-43F2-4A1C-94CD-EF7C691515FA}"/>
          </ac:spMkLst>
        </pc:spChg>
        <pc:spChg chg="del">
          <ac:chgData name="Sivapalu Thangarajah" userId="c82809a5cdb44ffc" providerId="LiveId" clId="{95D24405-B55B-46F7-AC5B-87D8CF6DAEA3}" dt="2021-12-20T01:43:20.427" v="1505"/>
          <ac:spMkLst>
            <pc:docMk/>
            <pc:sldMk cId="3199878916" sldId="288"/>
            <ac:spMk id="3" creationId="{38B3B488-1E6B-4E77-9D11-894F55963186}"/>
          </ac:spMkLst>
        </pc:spChg>
        <pc:spChg chg="add del">
          <ac:chgData name="Sivapalu Thangarajah" userId="c82809a5cdb44ffc" providerId="LiveId" clId="{95D24405-B55B-46F7-AC5B-87D8CF6DAEA3}" dt="2021-12-20T03:24:47.402" v="1539"/>
          <ac:spMkLst>
            <pc:docMk/>
            <pc:sldMk cId="3199878916" sldId="288"/>
            <ac:spMk id="71" creationId="{42A4FC2C-047E-45A5-965D-8E1E3BF09BC6}"/>
          </ac:spMkLst>
        </pc:spChg>
        <pc:picChg chg="add mod">
          <ac:chgData name="Sivapalu Thangarajah" userId="c82809a5cdb44ffc" providerId="LiveId" clId="{95D24405-B55B-46F7-AC5B-87D8CF6DAEA3}" dt="2021-12-20T01:43:36.247" v="1509" actId="26606"/>
          <ac:picMkLst>
            <pc:docMk/>
            <pc:sldMk cId="3199878916" sldId="288"/>
            <ac:picMk id="30722" creationId="{94570427-B81C-4900-8DE9-E9AC5B0E26AB}"/>
          </ac:picMkLst>
        </pc:picChg>
      </pc:sldChg>
      <pc:sldChg chg="addSp delSp modSp new mod setBg delDesignElem">
        <pc:chgData name="Sivapalu Thangarajah" userId="c82809a5cdb44ffc" providerId="LiveId" clId="{95D24405-B55B-46F7-AC5B-87D8CF6DAEA3}" dt="2021-12-22T02:00:11.131" v="3685" actId="14100"/>
        <pc:sldMkLst>
          <pc:docMk/>
          <pc:sldMk cId="1651462060" sldId="289"/>
        </pc:sldMkLst>
        <pc:spChg chg="mod">
          <ac:chgData name="Sivapalu Thangarajah" userId="c82809a5cdb44ffc" providerId="LiveId" clId="{95D24405-B55B-46F7-AC5B-87D8CF6DAEA3}" dt="2021-12-22T01:59:43.427" v="3684" actId="14100"/>
          <ac:spMkLst>
            <pc:docMk/>
            <pc:sldMk cId="1651462060" sldId="289"/>
            <ac:spMk id="2" creationId="{BDC309FA-5320-4C25-815D-BA85E71A23AF}"/>
          </ac:spMkLst>
        </pc:spChg>
        <pc:spChg chg="del">
          <ac:chgData name="Sivapalu Thangarajah" userId="c82809a5cdb44ffc" providerId="LiveId" clId="{95D24405-B55B-46F7-AC5B-87D8CF6DAEA3}" dt="2021-12-20T01:45:11.303" v="1510"/>
          <ac:spMkLst>
            <pc:docMk/>
            <pc:sldMk cId="1651462060" sldId="289"/>
            <ac:spMk id="3" creationId="{D44EAE46-627D-47AC-A445-B5CE1135944A}"/>
          </ac:spMkLst>
        </pc:spChg>
        <pc:spChg chg="add del">
          <ac:chgData name="Sivapalu Thangarajah" userId="c82809a5cdb44ffc" providerId="LiveId" clId="{95D24405-B55B-46F7-AC5B-87D8CF6DAEA3}" dt="2021-12-20T03:24:47.402" v="1539"/>
          <ac:spMkLst>
            <pc:docMk/>
            <pc:sldMk cId="1651462060" sldId="289"/>
            <ac:spMk id="73" creationId="{80DF40B2-80F7-4E71-B46C-284163F3654A}"/>
          </ac:spMkLst>
        </pc:spChg>
        <pc:spChg chg="add mod">
          <ac:chgData name="Sivapalu Thangarajah" userId="c82809a5cdb44ffc" providerId="LiveId" clId="{95D24405-B55B-46F7-AC5B-87D8CF6DAEA3}" dt="2021-12-22T01:59:38.107" v="3683" actId="14100"/>
          <ac:spMkLst>
            <pc:docMk/>
            <pc:sldMk cId="1651462060" sldId="289"/>
            <ac:spMk id="31750" creationId="{5C04716C-71A5-49BF-B49C-643D9330FADE}"/>
          </ac:spMkLst>
        </pc:spChg>
        <pc:picChg chg="add mod">
          <ac:chgData name="Sivapalu Thangarajah" userId="c82809a5cdb44ffc" providerId="LiveId" clId="{95D24405-B55B-46F7-AC5B-87D8CF6DAEA3}" dt="2021-12-22T02:00:11.131" v="3685" actId="14100"/>
          <ac:picMkLst>
            <pc:docMk/>
            <pc:sldMk cId="1651462060" sldId="289"/>
            <ac:picMk id="31746" creationId="{5648FCCA-A619-4075-9D8D-97C8539AFFBB}"/>
          </ac:picMkLst>
        </pc:picChg>
      </pc:sldChg>
      <pc:sldChg chg="addSp delSp modSp new mod setBg delDesignElem">
        <pc:chgData name="Sivapalu Thangarajah" userId="c82809a5cdb44ffc" providerId="LiveId" clId="{95D24405-B55B-46F7-AC5B-87D8CF6DAEA3}" dt="2021-12-20T03:24:47.402" v="1539"/>
        <pc:sldMkLst>
          <pc:docMk/>
          <pc:sldMk cId="3850824096" sldId="290"/>
        </pc:sldMkLst>
        <pc:spChg chg="del mod">
          <ac:chgData name="Sivapalu Thangarajah" userId="c82809a5cdb44ffc" providerId="LiveId" clId="{95D24405-B55B-46F7-AC5B-87D8CF6DAEA3}" dt="2021-12-20T01:51:40.006" v="1516" actId="26606"/>
          <ac:spMkLst>
            <pc:docMk/>
            <pc:sldMk cId="3850824096" sldId="290"/>
            <ac:spMk id="2" creationId="{B730E4D2-5145-4ED4-86F1-2E6042EC6BDF}"/>
          </ac:spMkLst>
        </pc:spChg>
        <pc:spChg chg="del">
          <ac:chgData name="Sivapalu Thangarajah" userId="c82809a5cdb44ffc" providerId="LiveId" clId="{95D24405-B55B-46F7-AC5B-87D8CF6DAEA3}" dt="2021-12-20T01:51:28.675" v="1513"/>
          <ac:spMkLst>
            <pc:docMk/>
            <pc:sldMk cId="3850824096" sldId="290"/>
            <ac:spMk id="3" creationId="{FB16D50B-0C14-44CF-8B4A-71BBBBDF80F9}"/>
          </ac:spMkLst>
        </pc:spChg>
        <pc:spChg chg="add del">
          <ac:chgData name="Sivapalu Thangarajah" userId="c82809a5cdb44ffc" providerId="LiveId" clId="{95D24405-B55B-46F7-AC5B-87D8CF6DAEA3}" dt="2021-12-20T03:24:47.402" v="1539"/>
          <ac:spMkLst>
            <pc:docMk/>
            <pc:sldMk cId="3850824096" sldId="290"/>
            <ac:spMk id="71" creationId="{42A4FC2C-047E-45A5-965D-8E1E3BF09BC6}"/>
          </ac:spMkLst>
        </pc:spChg>
        <pc:spChg chg="add del">
          <ac:chgData name="Sivapalu Thangarajah" userId="c82809a5cdb44ffc" providerId="LiveId" clId="{95D24405-B55B-46F7-AC5B-87D8CF6DAEA3}" dt="2021-12-20T01:51:40.002" v="1515" actId="26606"/>
          <ac:spMkLst>
            <pc:docMk/>
            <pc:sldMk cId="3850824096" sldId="290"/>
            <ac:spMk id="73" creationId="{80DF40B2-80F7-4E71-B46C-284163F3654A}"/>
          </ac:spMkLst>
        </pc:spChg>
        <pc:spChg chg="add del">
          <ac:chgData name="Sivapalu Thangarajah" userId="c82809a5cdb44ffc" providerId="LiveId" clId="{95D24405-B55B-46F7-AC5B-87D8CF6DAEA3}" dt="2021-12-20T01:51:40.002" v="1515" actId="26606"/>
          <ac:spMkLst>
            <pc:docMk/>
            <pc:sldMk cId="3850824096" sldId="290"/>
            <ac:spMk id="32774" creationId="{1CC2D7CC-8B9D-4CBA-86D7-51C645263884}"/>
          </ac:spMkLst>
        </pc:spChg>
        <pc:picChg chg="add mod">
          <ac:chgData name="Sivapalu Thangarajah" userId="c82809a5cdb44ffc" providerId="LiveId" clId="{95D24405-B55B-46F7-AC5B-87D8CF6DAEA3}" dt="2021-12-20T01:51:40.006" v="1516" actId="26606"/>
          <ac:picMkLst>
            <pc:docMk/>
            <pc:sldMk cId="3850824096" sldId="290"/>
            <ac:picMk id="32770" creationId="{0293B7A8-E45B-47C4-A979-B0980553D5C9}"/>
          </ac:picMkLst>
        </pc:picChg>
      </pc:sldChg>
      <pc:sldChg chg="addSp delSp modSp new mod setBg delDesignElem">
        <pc:chgData name="Sivapalu Thangarajah" userId="c82809a5cdb44ffc" providerId="LiveId" clId="{95D24405-B55B-46F7-AC5B-87D8CF6DAEA3}" dt="2021-12-20T03:24:47.402" v="1539"/>
        <pc:sldMkLst>
          <pc:docMk/>
          <pc:sldMk cId="1553087379" sldId="291"/>
        </pc:sldMkLst>
        <pc:spChg chg="del">
          <ac:chgData name="Sivapalu Thangarajah" userId="c82809a5cdb44ffc" providerId="LiveId" clId="{95D24405-B55B-46F7-AC5B-87D8CF6DAEA3}" dt="2021-12-20T01:55:13.611" v="1519" actId="26606"/>
          <ac:spMkLst>
            <pc:docMk/>
            <pc:sldMk cId="1553087379" sldId="291"/>
            <ac:spMk id="2" creationId="{EA777C66-4898-474E-B2F5-36E2F3FD538F}"/>
          </ac:spMkLst>
        </pc:spChg>
        <pc:spChg chg="del">
          <ac:chgData name="Sivapalu Thangarajah" userId="c82809a5cdb44ffc" providerId="LiveId" clId="{95D24405-B55B-46F7-AC5B-87D8CF6DAEA3}" dt="2021-12-20T01:55:05.401" v="1518"/>
          <ac:spMkLst>
            <pc:docMk/>
            <pc:sldMk cId="1553087379" sldId="291"/>
            <ac:spMk id="3" creationId="{7629A472-86E9-4E27-9937-6D5B2F6137DC}"/>
          </ac:spMkLst>
        </pc:spChg>
        <pc:spChg chg="add del">
          <ac:chgData name="Sivapalu Thangarajah" userId="c82809a5cdb44ffc" providerId="LiveId" clId="{95D24405-B55B-46F7-AC5B-87D8CF6DAEA3}" dt="2021-12-20T03:24:47.402" v="1539"/>
          <ac:spMkLst>
            <pc:docMk/>
            <pc:sldMk cId="1553087379" sldId="291"/>
            <ac:spMk id="71" creationId="{42A4FC2C-047E-45A5-965D-8E1E3BF09BC6}"/>
          </ac:spMkLst>
        </pc:spChg>
        <pc:picChg chg="add mod">
          <ac:chgData name="Sivapalu Thangarajah" userId="c82809a5cdb44ffc" providerId="LiveId" clId="{95D24405-B55B-46F7-AC5B-87D8CF6DAEA3}" dt="2021-12-20T01:55:13.611" v="1519" actId="26606"/>
          <ac:picMkLst>
            <pc:docMk/>
            <pc:sldMk cId="1553087379" sldId="291"/>
            <ac:picMk id="33794" creationId="{B57B74C4-5AE8-4ED0-96DA-912FC5B0200E}"/>
          </ac:picMkLst>
        </pc:picChg>
      </pc:sldChg>
      <pc:sldChg chg="addSp delSp modSp new mod setBg">
        <pc:chgData name="Sivapalu Thangarajah" userId="c82809a5cdb44ffc" providerId="LiveId" clId="{95D24405-B55B-46F7-AC5B-87D8CF6DAEA3}" dt="2021-12-20T04:50:24.441" v="2084" actId="14100"/>
        <pc:sldMkLst>
          <pc:docMk/>
          <pc:sldMk cId="306230695" sldId="292"/>
        </pc:sldMkLst>
        <pc:spChg chg="mod ord">
          <ac:chgData name="Sivapalu Thangarajah" userId="c82809a5cdb44ffc" providerId="LiveId" clId="{95D24405-B55B-46F7-AC5B-87D8CF6DAEA3}" dt="2021-12-20T04:50:13.414" v="2083" actId="27636"/>
          <ac:spMkLst>
            <pc:docMk/>
            <pc:sldMk cId="306230695" sldId="292"/>
            <ac:spMk id="2" creationId="{FFF24E04-440C-4EDD-9664-A760801B10F0}"/>
          </ac:spMkLst>
        </pc:spChg>
        <pc:spChg chg="del mod">
          <ac:chgData name="Sivapalu Thangarajah" userId="c82809a5cdb44ffc" providerId="LiveId" clId="{95D24405-B55B-46F7-AC5B-87D8CF6DAEA3}" dt="2021-12-20T04:34:29.196" v="1962"/>
          <ac:spMkLst>
            <pc:docMk/>
            <pc:sldMk cId="306230695" sldId="292"/>
            <ac:spMk id="3" creationId="{9A83FF72-7D2B-4648-86BB-754AB7157361}"/>
          </ac:spMkLst>
        </pc:spChg>
        <pc:spChg chg="add del mod">
          <ac:chgData name="Sivapalu Thangarajah" userId="c82809a5cdb44ffc" providerId="LiveId" clId="{95D24405-B55B-46F7-AC5B-87D8CF6DAEA3}" dt="2021-12-20T04:48:45.722" v="2072" actId="478"/>
          <ac:spMkLst>
            <pc:docMk/>
            <pc:sldMk cId="306230695" sldId="292"/>
            <ac:spMk id="6150" creationId="{D2C8FB01-DB97-4C29-8538-B130A030A8CF}"/>
          </ac:spMkLst>
        </pc:spChg>
        <pc:picChg chg="add mod">
          <ac:chgData name="Sivapalu Thangarajah" userId="c82809a5cdb44ffc" providerId="LiveId" clId="{95D24405-B55B-46F7-AC5B-87D8CF6DAEA3}" dt="2021-12-20T04:50:24.441" v="2084" actId="14100"/>
          <ac:picMkLst>
            <pc:docMk/>
            <pc:sldMk cId="306230695" sldId="292"/>
            <ac:picMk id="6146" creationId="{A098F516-C549-447D-B953-AFDE17D93E4C}"/>
          </ac:picMkLst>
        </pc:picChg>
      </pc:sldChg>
      <pc:sldChg chg="addSp delSp modSp new mod setBg">
        <pc:chgData name="Sivapalu Thangarajah" userId="c82809a5cdb44ffc" providerId="LiveId" clId="{95D24405-B55B-46F7-AC5B-87D8CF6DAEA3}" dt="2021-12-20T04:21:33.354" v="1741" actId="207"/>
        <pc:sldMkLst>
          <pc:docMk/>
          <pc:sldMk cId="2537938893" sldId="293"/>
        </pc:sldMkLst>
        <pc:spChg chg="mod ord">
          <ac:chgData name="Sivapalu Thangarajah" userId="c82809a5cdb44ffc" providerId="LiveId" clId="{95D24405-B55B-46F7-AC5B-87D8CF6DAEA3}" dt="2021-12-20T04:18:41.460" v="1566" actId="26606"/>
          <ac:spMkLst>
            <pc:docMk/>
            <pc:sldMk cId="2537938893" sldId="293"/>
            <ac:spMk id="2" creationId="{D7CB02FB-5D4A-4C4B-8AA9-14C89EE61B31}"/>
          </ac:spMkLst>
        </pc:spChg>
        <pc:spChg chg="del">
          <ac:chgData name="Sivapalu Thangarajah" userId="c82809a5cdb44ffc" providerId="LiveId" clId="{95D24405-B55B-46F7-AC5B-87D8CF6DAEA3}" dt="2021-12-20T04:17:53.279" v="1559"/>
          <ac:spMkLst>
            <pc:docMk/>
            <pc:sldMk cId="2537938893" sldId="293"/>
            <ac:spMk id="3" creationId="{29E838D7-8A4D-41B1-A96A-2D77E8F519FA}"/>
          </ac:spMkLst>
        </pc:spChg>
        <pc:spChg chg="add mod">
          <ac:chgData name="Sivapalu Thangarajah" userId="c82809a5cdb44ffc" providerId="LiveId" clId="{95D24405-B55B-46F7-AC5B-87D8CF6DAEA3}" dt="2021-12-20T04:21:33.354" v="1741" actId="207"/>
          <ac:spMkLst>
            <pc:docMk/>
            <pc:sldMk cId="2537938893" sldId="293"/>
            <ac:spMk id="6" creationId="{0C93DACF-22F4-42DD-842B-A59B7A976372}"/>
          </ac:spMkLst>
        </pc:spChg>
        <pc:spChg chg="add del">
          <ac:chgData name="Sivapalu Thangarajah" userId="c82809a5cdb44ffc" providerId="LiveId" clId="{95D24405-B55B-46F7-AC5B-87D8CF6DAEA3}" dt="2021-12-20T04:18:31.480" v="1561" actId="26606"/>
          <ac:spMkLst>
            <pc:docMk/>
            <pc:sldMk cId="2537938893" sldId="293"/>
            <ac:spMk id="73" creationId="{C1A9B9E1-AE3D-4F69-9670-71C92ED1BCEE}"/>
          </ac:spMkLst>
        </pc:spChg>
        <pc:spChg chg="add del">
          <ac:chgData name="Sivapalu Thangarajah" userId="c82809a5cdb44ffc" providerId="LiveId" clId="{95D24405-B55B-46F7-AC5B-87D8CF6DAEA3}" dt="2021-12-20T04:18:31.480" v="1561" actId="26606"/>
          <ac:spMkLst>
            <pc:docMk/>
            <pc:sldMk cId="2537938893" sldId="293"/>
            <ac:spMk id="1030" creationId="{ABD2436F-BEB9-47D6-BE9E-74C5E97E4756}"/>
          </ac:spMkLst>
        </pc:spChg>
        <pc:spChg chg="add del">
          <ac:chgData name="Sivapalu Thangarajah" userId="c82809a5cdb44ffc" providerId="LiveId" clId="{95D24405-B55B-46F7-AC5B-87D8CF6DAEA3}" dt="2021-12-20T04:18:37.875" v="1563" actId="26606"/>
          <ac:spMkLst>
            <pc:docMk/>
            <pc:sldMk cId="2537938893" sldId="293"/>
            <ac:spMk id="1032" creationId="{57D175FC-84CC-4D12-A5E2-FA27D934E9CE}"/>
          </ac:spMkLst>
        </pc:spChg>
        <pc:spChg chg="add del">
          <ac:chgData name="Sivapalu Thangarajah" userId="c82809a5cdb44ffc" providerId="LiveId" clId="{95D24405-B55B-46F7-AC5B-87D8CF6DAEA3}" dt="2021-12-20T04:18:37.875" v="1563" actId="26606"/>
          <ac:spMkLst>
            <pc:docMk/>
            <pc:sldMk cId="2537938893" sldId="293"/>
            <ac:spMk id="1034" creationId="{443502A2-E22F-4185-9AEF-71E6B7930C3D}"/>
          </ac:spMkLst>
        </pc:spChg>
        <pc:spChg chg="add del">
          <ac:chgData name="Sivapalu Thangarajah" userId="c82809a5cdb44ffc" providerId="LiveId" clId="{95D24405-B55B-46F7-AC5B-87D8CF6DAEA3}" dt="2021-12-20T04:18:41.452" v="1565" actId="26606"/>
          <ac:spMkLst>
            <pc:docMk/>
            <pc:sldMk cId="2537938893" sldId="293"/>
            <ac:spMk id="1036" creationId="{6109556B-EAE9-4435-B409-0519F2CBDB14}"/>
          </ac:spMkLst>
        </pc:spChg>
        <pc:spChg chg="add del">
          <ac:chgData name="Sivapalu Thangarajah" userId="c82809a5cdb44ffc" providerId="LiveId" clId="{95D24405-B55B-46F7-AC5B-87D8CF6DAEA3}" dt="2021-12-20T04:18:41.452" v="1565" actId="26606"/>
          <ac:spMkLst>
            <pc:docMk/>
            <pc:sldMk cId="2537938893" sldId="293"/>
            <ac:spMk id="1038" creationId="{B4EFF907-2154-4C9B-9EA1-A2ED9D482B12}"/>
          </ac:spMkLst>
        </pc:spChg>
        <pc:spChg chg="add">
          <ac:chgData name="Sivapalu Thangarajah" userId="c82809a5cdb44ffc" providerId="LiveId" clId="{95D24405-B55B-46F7-AC5B-87D8CF6DAEA3}" dt="2021-12-20T04:18:41.460" v="1566" actId="26606"/>
          <ac:spMkLst>
            <pc:docMk/>
            <pc:sldMk cId="2537938893" sldId="293"/>
            <ac:spMk id="1040" creationId="{27B7C6F6-4579-4D42-9857-ED1B2EE07B99}"/>
          </ac:spMkLst>
        </pc:spChg>
        <pc:spChg chg="add">
          <ac:chgData name="Sivapalu Thangarajah" userId="c82809a5cdb44ffc" providerId="LiveId" clId="{95D24405-B55B-46F7-AC5B-87D8CF6DAEA3}" dt="2021-12-20T04:18:41.460" v="1566" actId="26606"/>
          <ac:spMkLst>
            <pc:docMk/>
            <pc:sldMk cId="2537938893" sldId="293"/>
            <ac:spMk id="1041" creationId="{7E6D8249-E901-4E71-B15A-A7F5D7F7B0E1}"/>
          </ac:spMkLst>
        </pc:spChg>
        <pc:spChg chg="add del mod">
          <ac:chgData name="Sivapalu Thangarajah" userId="c82809a5cdb44ffc" providerId="LiveId" clId="{95D24405-B55B-46F7-AC5B-87D8CF6DAEA3}" dt="2021-12-20T04:19:21.062" v="1571" actId="3680"/>
          <ac:spMkLst>
            <pc:docMk/>
            <pc:sldMk cId="2537938893" sldId="293"/>
            <ac:spMk id="1042" creationId="{C4A7029D-349B-4809-B335-0ED7B1B0A838}"/>
          </ac:spMkLst>
        </pc:spChg>
        <pc:graphicFrameChg chg="add del mod ord modGraphic">
          <ac:chgData name="Sivapalu Thangarajah" userId="c82809a5cdb44ffc" providerId="LiveId" clId="{95D24405-B55B-46F7-AC5B-87D8CF6DAEA3}" dt="2021-12-20T04:19:41.732" v="1576" actId="478"/>
          <ac:graphicFrameMkLst>
            <pc:docMk/>
            <pc:sldMk cId="2537938893" sldId="293"/>
            <ac:graphicFrameMk id="4" creationId="{FF9A680F-C66D-4CC6-8CDF-4CF801C0FE70}"/>
          </ac:graphicFrameMkLst>
        </pc:graphicFrameChg>
        <pc:picChg chg="add mod">
          <ac:chgData name="Sivapalu Thangarajah" userId="c82809a5cdb44ffc" providerId="LiveId" clId="{95D24405-B55B-46F7-AC5B-87D8CF6DAEA3}" dt="2021-12-20T04:19:05.531" v="1568" actId="166"/>
          <ac:picMkLst>
            <pc:docMk/>
            <pc:sldMk cId="2537938893" sldId="293"/>
            <ac:picMk id="1026" creationId="{AEBA6D29-E955-4795-BC93-1BC8BD1ACB2A}"/>
          </ac:picMkLst>
        </pc:picChg>
        <pc:cxnChg chg="add del">
          <ac:chgData name="Sivapalu Thangarajah" userId="c82809a5cdb44ffc" providerId="LiveId" clId="{95D24405-B55B-46F7-AC5B-87D8CF6DAEA3}" dt="2021-12-20T04:18:31.480" v="1561" actId="26606"/>
          <ac:cxnSpMkLst>
            <pc:docMk/>
            <pc:sldMk cId="2537938893" sldId="293"/>
            <ac:cxnSpMk id="75" creationId="{3234ED8A-BEE3-4F34-B45B-731E1E292E3C}"/>
          </ac:cxnSpMkLst>
        </pc:cxnChg>
        <pc:cxnChg chg="add del">
          <ac:chgData name="Sivapalu Thangarajah" userId="c82809a5cdb44ffc" providerId="LiveId" clId="{95D24405-B55B-46F7-AC5B-87D8CF6DAEA3}" dt="2021-12-20T04:18:37.875" v="1563" actId="26606"/>
          <ac:cxnSpMkLst>
            <pc:docMk/>
            <pc:sldMk cId="2537938893" sldId="293"/>
            <ac:cxnSpMk id="1033" creationId="{8AC38328-2D50-4DDB-BD20-28DE12E4996E}"/>
          </ac:cxnSpMkLst>
        </pc:cxnChg>
        <pc:cxnChg chg="add del">
          <ac:chgData name="Sivapalu Thangarajah" userId="c82809a5cdb44ffc" providerId="LiveId" clId="{95D24405-B55B-46F7-AC5B-87D8CF6DAEA3}" dt="2021-12-20T04:18:41.452" v="1565" actId="26606"/>
          <ac:cxnSpMkLst>
            <pc:docMk/>
            <pc:sldMk cId="2537938893" sldId="293"/>
            <ac:cxnSpMk id="1037" creationId="{5814CCBE-423E-41B2-A9F3-82679F490EF4}"/>
          </ac:cxnSpMkLst>
        </pc:cxnChg>
      </pc:sldChg>
      <pc:sldChg chg="addSp delSp modSp new mod">
        <pc:chgData name="Sivapalu Thangarajah" userId="c82809a5cdb44ffc" providerId="LiveId" clId="{95D24405-B55B-46F7-AC5B-87D8CF6DAEA3}" dt="2021-12-20T04:23:33.588" v="1750" actId="14100"/>
        <pc:sldMkLst>
          <pc:docMk/>
          <pc:sldMk cId="3947290113" sldId="294"/>
        </pc:sldMkLst>
        <pc:spChg chg="mod">
          <ac:chgData name="Sivapalu Thangarajah" userId="c82809a5cdb44ffc" providerId="LiveId" clId="{95D24405-B55B-46F7-AC5B-87D8CF6DAEA3}" dt="2021-12-20T04:23:33.588" v="1750" actId="14100"/>
          <ac:spMkLst>
            <pc:docMk/>
            <pc:sldMk cId="3947290113" sldId="294"/>
            <ac:spMk id="2" creationId="{2EA9A880-1105-4E32-826E-04E1962EF33C}"/>
          </ac:spMkLst>
        </pc:spChg>
        <pc:spChg chg="del">
          <ac:chgData name="Sivapalu Thangarajah" userId="c82809a5cdb44ffc" providerId="LiveId" clId="{95D24405-B55B-46F7-AC5B-87D8CF6DAEA3}" dt="2021-12-20T04:23:08.003" v="1743"/>
          <ac:spMkLst>
            <pc:docMk/>
            <pc:sldMk cId="3947290113" sldId="294"/>
            <ac:spMk id="3" creationId="{C66D50B2-1D6F-4F87-9E57-6B32F0AC3BA4}"/>
          </ac:spMkLst>
        </pc:spChg>
        <pc:picChg chg="add mod">
          <ac:chgData name="Sivapalu Thangarajah" userId="c82809a5cdb44ffc" providerId="LiveId" clId="{95D24405-B55B-46F7-AC5B-87D8CF6DAEA3}" dt="2021-12-20T04:23:20.131" v="1746" actId="14100"/>
          <ac:picMkLst>
            <pc:docMk/>
            <pc:sldMk cId="3947290113" sldId="294"/>
            <ac:picMk id="2050" creationId="{B5CA17CC-366F-479F-9C77-3B3B8B5AFB54}"/>
          </ac:picMkLst>
        </pc:picChg>
      </pc:sldChg>
      <pc:sldChg chg="addSp delSp modSp new mod setBg">
        <pc:chgData name="Sivapalu Thangarajah" userId="c82809a5cdb44ffc" providerId="LiveId" clId="{95D24405-B55B-46F7-AC5B-87D8CF6DAEA3}" dt="2021-12-20T04:26:06.863" v="1823" actId="403"/>
        <pc:sldMkLst>
          <pc:docMk/>
          <pc:sldMk cId="2554564094" sldId="295"/>
        </pc:sldMkLst>
        <pc:spChg chg="mod">
          <ac:chgData name="Sivapalu Thangarajah" userId="c82809a5cdb44ffc" providerId="LiveId" clId="{95D24405-B55B-46F7-AC5B-87D8CF6DAEA3}" dt="2021-12-20T04:25:37.636" v="1753" actId="26606"/>
          <ac:spMkLst>
            <pc:docMk/>
            <pc:sldMk cId="2554564094" sldId="295"/>
            <ac:spMk id="2" creationId="{70A1B4EB-03BE-45D3-8E63-21E2859A3088}"/>
          </ac:spMkLst>
        </pc:spChg>
        <pc:spChg chg="del">
          <ac:chgData name="Sivapalu Thangarajah" userId="c82809a5cdb44ffc" providerId="LiveId" clId="{95D24405-B55B-46F7-AC5B-87D8CF6DAEA3}" dt="2021-12-20T04:25:31.114" v="1752"/>
          <ac:spMkLst>
            <pc:docMk/>
            <pc:sldMk cId="2554564094" sldId="295"/>
            <ac:spMk id="3" creationId="{DDF88B29-E9C6-42A3-B955-A3DFBF0D9747}"/>
          </ac:spMkLst>
        </pc:spChg>
        <pc:spChg chg="add mod">
          <ac:chgData name="Sivapalu Thangarajah" userId="c82809a5cdb44ffc" providerId="LiveId" clId="{95D24405-B55B-46F7-AC5B-87D8CF6DAEA3}" dt="2021-12-20T04:26:06.863" v="1823" actId="403"/>
          <ac:spMkLst>
            <pc:docMk/>
            <pc:sldMk cId="2554564094" sldId="295"/>
            <ac:spMk id="3078" creationId="{1A76A239-8A9B-4F00-AFB7-87752CEAC60F}"/>
          </ac:spMkLst>
        </pc:spChg>
        <pc:picChg chg="add mod">
          <ac:chgData name="Sivapalu Thangarajah" userId="c82809a5cdb44ffc" providerId="LiveId" clId="{95D24405-B55B-46F7-AC5B-87D8CF6DAEA3}" dt="2021-12-20T04:25:37.636" v="1753" actId="26606"/>
          <ac:picMkLst>
            <pc:docMk/>
            <pc:sldMk cId="2554564094" sldId="295"/>
            <ac:picMk id="3074" creationId="{2231D9C2-5E23-4A48-B547-C3F4E5C28C8F}"/>
          </ac:picMkLst>
        </pc:picChg>
      </pc:sldChg>
      <pc:sldChg chg="addSp delSp modSp new mod setBg">
        <pc:chgData name="Sivapalu Thangarajah" userId="c82809a5cdb44ffc" providerId="LiveId" clId="{95D24405-B55B-46F7-AC5B-87D8CF6DAEA3}" dt="2021-12-22T01:58:54.146" v="3682" actId="478"/>
        <pc:sldMkLst>
          <pc:docMk/>
          <pc:sldMk cId="763845857" sldId="296"/>
        </pc:sldMkLst>
        <pc:spChg chg="del mod">
          <ac:chgData name="Sivapalu Thangarajah" userId="c82809a5cdb44ffc" providerId="LiveId" clId="{95D24405-B55B-46F7-AC5B-87D8CF6DAEA3}" dt="2021-12-22T01:58:54.146" v="3682" actId="478"/>
          <ac:spMkLst>
            <pc:docMk/>
            <pc:sldMk cId="763845857" sldId="296"/>
            <ac:spMk id="2" creationId="{DBFB8313-3D2D-4AC9-8395-16FE52BF5B42}"/>
          </ac:spMkLst>
        </pc:spChg>
        <pc:spChg chg="del">
          <ac:chgData name="Sivapalu Thangarajah" userId="c82809a5cdb44ffc" providerId="LiveId" clId="{95D24405-B55B-46F7-AC5B-87D8CF6DAEA3}" dt="2021-12-20T04:28:48.422" v="1825"/>
          <ac:spMkLst>
            <pc:docMk/>
            <pc:sldMk cId="763845857" sldId="296"/>
            <ac:spMk id="3" creationId="{1D068518-D321-4EB5-BD30-05EC8C8C8A5E}"/>
          </ac:spMkLst>
        </pc:spChg>
        <pc:spChg chg="add mod">
          <ac:chgData name="Sivapalu Thangarajah" userId="c82809a5cdb44ffc" providerId="LiveId" clId="{95D24405-B55B-46F7-AC5B-87D8CF6DAEA3}" dt="2021-12-20T04:29:39.354" v="1914" actId="20577"/>
          <ac:spMkLst>
            <pc:docMk/>
            <pc:sldMk cId="763845857" sldId="296"/>
            <ac:spMk id="4102" creationId="{EFA27507-CE9C-46DF-9FD1-56BCD27567E7}"/>
          </ac:spMkLst>
        </pc:spChg>
        <pc:picChg chg="add mod">
          <ac:chgData name="Sivapalu Thangarajah" userId="c82809a5cdb44ffc" providerId="LiveId" clId="{95D24405-B55B-46F7-AC5B-87D8CF6DAEA3}" dt="2021-12-20T04:28:55.714" v="1827" actId="26606"/>
          <ac:picMkLst>
            <pc:docMk/>
            <pc:sldMk cId="763845857" sldId="296"/>
            <ac:picMk id="4098" creationId="{DE63E804-1A27-4A06-9546-3C16C1253F5A}"/>
          </ac:picMkLst>
        </pc:picChg>
      </pc:sldChg>
      <pc:sldChg chg="addSp delSp modSp new mod setBg">
        <pc:chgData name="Sivapalu Thangarajah" userId="c82809a5cdb44ffc" providerId="LiveId" clId="{95D24405-B55B-46F7-AC5B-87D8CF6DAEA3}" dt="2021-12-20T04:33:40.687" v="1961" actId="14100"/>
        <pc:sldMkLst>
          <pc:docMk/>
          <pc:sldMk cId="463751054" sldId="297"/>
        </pc:sldMkLst>
        <pc:spChg chg="mod">
          <ac:chgData name="Sivapalu Thangarajah" userId="c82809a5cdb44ffc" providerId="LiveId" clId="{95D24405-B55B-46F7-AC5B-87D8CF6DAEA3}" dt="2021-12-20T04:33:19.053" v="1959" actId="20577"/>
          <ac:spMkLst>
            <pc:docMk/>
            <pc:sldMk cId="463751054" sldId="297"/>
            <ac:spMk id="2" creationId="{26EFBBF3-82BB-4119-B848-1E317A03D274}"/>
          </ac:spMkLst>
        </pc:spChg>
        <pc:spChg chg="del">
          <ac:chgData name="Sivapalu Thangarajah" userId="c82809a5cdb44ffc" providerId="LiveId" clId="{95D24405-B55B-46F7-AC5B-87D8CF6DAEA3}" dt="2021-12-20T04:32:20.619" v="1916"/>
          <ac:spMkLst>
            <pc:docMk/>
            <pc:sldMk cId="463751054" sldId="297"/>
            <ac:spMk id="3" creationId="{71A69639-8359-47F8-B70C-587607D474E2}"/>
          </ac:spMkLst>
        </pc:spChg>
        <pc:spChg chg="add">
          <ac:chgData name="Sivapalu Thangarajah" userId="c82809a5cdb44ffc" providerId="LiveId" clId="{95D24405-B55B-46F7-AC5B-87D8CF6DAEA3}" dt="2021-12-20T04:32:45.453" v="1919" actId="26606"/>
          <ac:spMkLst>
            <pc:docMk/>
            <pc:sldMk cId="463751054" sldId="297"/>
            <ac:spMk id="73" creationId="{CBDDD243-ED5F-4896-B18B-ABCF4B7E12C9}"/>
          </ac:spMkLst>
        </pc:spChg>
        <pc:spChg chg="add">
          <ac:chgData name="Sivapalu Thangarajah" userId="c82809a5cdb44ffc" providerId="LiveId" clId="{95D24405-B55B-46F7-AC5B-87D8CF6DAEA3}" dt="2021-12-20T04:32:45.453" v="1919" actId="26606"/>
          <ac:spMkLst>
            <pc:docMk/>
            <pc:sldMk cId="463751054" sldId="297"/>
            <ac:spMk id="75" creationId="{319E6BB3-DF2B-4751-97C5-B3DB949AED9A}"/>
          </ac:spMkLst>
        </pc:spChg>
        <pc:spChg chg="add del mod">
          <ac:chgData name="Sivapalu Thangarajah" userId="c82809a5cdb44ffc" providerId="LiveId" clId="{95D24405-B55B-46F7-AC5B-87D8CF6DAEA3}" dt="2021-12-20T04:32:55.008" v="1921" actId="478"/>
          <ac:spMkLst>
            <pc:docMk/>
            <pc:sldMk cId="463751054" sldId="297"/>
            <ac:spMk id="5126" creationId="{4FBDB94A-97D1-4EBB-9EB4-562512E9226A}"/>
          </ac:spMkLst>
        </pc:spChg>
        <pc:picChg chg="add mod">
          <ac:chgData name="Sivapalu Thangarajah" userId="c82809a5cdb44ffc" providerId="LiveId" clId="{95D24405-B55B-46F7-AC5B-87D8CF6DAEA3}" dt="2021-12-20T04:33:40.687" v="1961" actId="14100"/>
          <ac:picMkLst>
            <pc:docMk/>
            <pc:sldMk cId="463751054" sldId="297"/>
            <ac:picMk id="5122" creationId="{7BE45E51-89B2-4FD9-8183-33024013E763}"/>
          </ac:picMkLst>
        </pc:picChg>
        <pc:cxnChg chg="add">
          <ac:chgData name="Sivapalu Thangarajah" userId="c82809a5cdb44ffc" providerId="LiveId" clId="{95D24405-B55B-46F7-AC5B-87D8CF6DAEA3}" dt="2021-12-20T04:32:45.453" v="1919" actId="26606"/>
          <ac:cxnSpMkLst>
            <pc:docMk/>
            <pc:sldMk cId="463751054" sldId="297"/>
            <ac:cxnSpMk id="77" creationId="{A61721DD-D110-44EE-82A7-D56AB687E614}"/>
          </ac:cxnSpMkLst>
        </pc:cxnChg>
      </pc:sldChg>
      <pc:sldChg chg="addSp delSp modSp new mod setBg">
        <pc:chgData name="Sivapalu Thangarajah" userId="c82809a5cdb44ffc" providerId="LiveId" clId="{95D24405-B55B-46F7-AC5B-87D8CF6DAEA3}" dt="2021-12-20T04:34:57.672" v="1966" actId="26606"/>
        <pc:sldMkLst>
          <pc:docMk/>
          <pc:sldMk cId="1635616332" sldId="298"/>
        </pc:sldMkLst>
        <pc:spChg chg="mod">
          <ac:chgData name="Sivapalu Thangarajah" userId="c82809a5cdb44ffc" providerId="LiveId" clId="{95D24405-B55B-46F7-AC5B-87D8CF6DAEA3}" dt="2021-12-20T04:34:57.672" v="1966" actId="26606"/>
          <ac:spMkLst>
            <pc:docMk/>
            <pc:sldMk cId="1635616332" sldId="298"/>
            <ac:spMk id="2" creationId="{82F66BED-0419-457D-B7CE-B8BD13FDAD9A}"/>
          </ac:spMkLst>
        </pc:spChg>
        <pc:spChg chg="del">
          <ac:chgData name="Sivapalu Thangarajah" userId="c82809a5cdb44ffc" providerId="LiveId" clId="{95D24405-B55B-46F7-AC5B-87D8CF6DAEA3}" dt="2021-12-20T04:34:54.940" v="1965"/>
          <ac:spMkLst>
            <pc:docMk/>
            <pc:sldMk cId="1635616332" sldId="298"/>
            <ac:spMk id="3" creationId="{7C43B059-5D1A-477F-84EC-9121825C12FF}"/>
          </ac:spMkLst>
        </pc:spChg>
        <pc:spChg chg="add">
          <ac:chgData name="Sivapalu Thangarajah" userId="c82809a5cdb44ffc" providerId="LiveId" clId="{95D24405-B55B-46F7-AC5B-87D8CF6DAEA3}" dt="2021-12-20T04:34:57.672" v="1966" actId="26606"/>
          <ac:spMkLst>
            <pc:docMk/>
            <pc:sldMk cId="1635616332" sldId="298"/>
            <ac:spMk id="7174" creationId="{E848FC98-556A-46BA-8960-5A50A933FE91}"/>
          </ac:spMkLst>
        </pc:spChg>
        <pc:picChg chg="add mod">
          <ac:chgData name="Sivapalu Thangarajah" userId="c82809a5cdb44ffc" providerId="LiveId" clId="{95D24405-B55B-46F7-AC5B-87D8CF6DAEA3}" dt="2021-12-20T04:34:57.672" v="1966" actId="26606"/>
          <ac:picMkLst>
            <pc:docMk/>
            <pc:sldMk cId="1635616332" sldId="298"/>
            <ac:picMk id="7170" creationId="{3D7AE5CE-10F1-48AD-A9AF-C01DEA4BBB0D}"/>
          </ac:picMkLst>
        </pc:picChg>
      </pc:sldChg>
      <pc:sldChg chg="addSp delSp modSp new mod setBg">
        <pc:chgData name="Sivapalu Thangarajah" userId="c82809a5cdb44ffc" providerId="LiveId" clId="{95D24405-B55B-46F7-AC5B-87D8CF6DAEA3}" dt="2021-12-20T04:41:53.756" v="2019" actId="1076"/>
        <pc:sldMkLst>
          <pc:docMk/>
          <pc:sldMk cId="1831339879" sldId="299"/>
        </pc:sldMkLst>
        <pc:spChg chg="del mod">
          <ac:chgData name="Sivapalu Thangarajah" userId="c82809a5cdb44ffc" providerId="LiveId" clId="{95D24405-B55B-46F7-AC5B-87D8CF6DAEA3}" dt="2021-12-20T04:40:47.565" v="1995" actId="478"/>
          <ac:spMkLst>
            <pc:docMk/>
            <pc:sldMk cId="1831339879" sldId="299"/>
            <ac:spMk id="2" creationId="{7C9E3111-AC2A-4F1D-AE82-AA7A5BC87442}"/>
          </ac:spMkLst>
        </pc:spChg>
        <pc:spChg chg="del">
          <ac:chgData name="Sivapalu Thangarajah" userId="c82809a5cdb44ffc" providerId="LiveId" clId="{95D24405-B55B-46F7-AC5B-87D8CF6DAEA3}" dt="2021-12-20T04:36:11.845" v="1968"/>
          <ac:spMkLst>
            <pc:docMk/>
            <pc:sldMk cId="1831339879" sldId="299"/>
            <ac:spMk id="3" creationId="{B2EAEE0F-9CCA-44F0-96CB-60002364BD9C}"/>
          </ac:spMkLst>
        </pc:spChg>
        <pc:spChg chg="add del">
          <ac:chgData name="Sivapalu Thangarajah" userId="c82809a5cdb44ffc" providerId="LiveId" clId="{95D24405-B55B-46F7-AC5B-87D8CF6DAEA3}" dt="2021-12-20T04:41:29.681" v="2005" actId="26606"/>
          <ac:spMkLst>
            <pc:docMk/>
            <pc:sldMk cId="1831339879" sldId="299"/>
            <ac:spMk id="137" creationId="{9413DE7D-4710-463F-9A37-FC3DA82954C6}"/>
          </ac:spMkLst>
        </pc:spChg>
        <pc:spChg chg="add del">
          <ac:chgData name="Sivapalu Thangarajah" userId="c82809a5cdb44ffc" providerId="LiveId" clId="{95D24405-B55B-46F7-AC5B-87D8CF6DAEA3}" dt="2021-12-20T04:41:30.328" v="2007" actId="26606"/>
          <ac:spMkLst>
            <pc:docMk/>
            <pc:sldMk cId="1831339879" sldId="299"/>
            <ac:spMk id="139" creationId="{2033E876-9C10-4610-867C-3F1C1290E0C3}"/>
          </ac:spMkLst>
        </pc:spChg>
        <pc:spChg chg="add del">
          <ac:chgData name="Sivapalu Thangarajah" userId="c82809a5cdb44ffc" providerId="LiveId" clId="{95D24405-B55B-46F7-AC5B-87D8CF6DAEA3}" dt="2021-12-20T04:41:30.328" v="2007" actId="26606"/>
          <ac:spMkLst>
            <pc:docMk/>
            <pc:sldMk cId="1831339879" sldId="299"/>
            <ac:spMk id="8196" creationId="{EF936958-1A6E-4841-8289-4F7904B204E4}"/>
          </ac:spMkLst>
        </pc:spChg>
        <pc:spChg chg="add del">
          <ac:chgData name="Sivapalu Thangarajah" userId="c82809a5cdb44ffc" providerId="LiveId" clId="{95D24405-B55B-46F7-AC5B-87D8CF6DAEA3}" dt="2021-12-20T04:41:30.328" v="2007" actId="26606"/>
          <ac:spMkLst>
            <pc:docMk/>
            <pc:sldMk cId="1831339879" sldId="299"/>
            <ac:spMk id="8197" creationId="{A496451F-B44A-451D-AA20-B1DAA958C3F7}"/>
          </ac:spMkLst>
        </pc:spChg>
        <pc:spChg chg="add del mod">
          <ac:chgData name="Sivapalu Thangarajah" userId="c82809a5cdb44ffc" providerId="LiveId" clId="{95D24405-B55B-46F7-AC5B-87D8CF6DAEA3}" dt="2021-12-20T04:40:44.044" v="1993" actId="478"/>
          <ac:spMkLst>
            <pc:docMk/>
            <pc:sldMk cId="1831339879" sldId="299"/>
            <ac:spMk id="8198" creationId="{E8EC9F33-EB09-4525-B993-F86FFA304C22}"/>
          </ac:spMkLst>
        </pc:spChg>
        <pc:picChg chg="add mod">
          <ac:chgData name="Sivapalu Thangarajah" userId="c82809a5cdb44ffc" providerId="LiveId" clId="{95D24405-B55B-46F7-AC5B-87D8CF6DAEA3}" dt="2021-12-20T04:41:53.756" v="2019" actId="1076"/>
          <ac:picMkLst>
            <pc:docMk/>
            <pc:sldMk cId="1831339879" sldId="299"/>
            <ac:picMk id="8194" creationId="{EE0BA6B6-189A-4F21-9AAF-CD0DFA1111AF}"/>
          </ac:picMkLst>
        </pc:picChg>
        <pc:cxnChg chg="add del">
          <ac:chgData name="Sivapalu Thangarajah" userId="c82809a5cdb44ffc" providerId="LiveId" clId="{95D24405-B55B-46F7-AC5B-87D8CF6DAEA3}" dt="2021-12-20T04:41:39.990" v="2015" actId="26606"/>
          <ac:cxnSpMkLst>
            <pc:docMk/>
            <pc:sldMk cId="1831339879" sldId="299"/>
            <ac:cxnSpMk id="71" creationId="{26F706AF-1808-464B-BA0C-230FDBD9AC4C}"/>
          </ac:cxnSpMkLst>
        </pc:cxnChg>
        <pc:cxnChg chg="add del">
          <ac:chgData name="Sivapalu Thangarajah" userId="c82809a5cdb44ffc" providerId="LiveId" clId="{95D24405-B55B-46F7-AC5B-87D8CF6DAEA3}" dt="2021-12-20T04:41:29.681" v="2005" actId="26606"/>
          <ac:cxnSpMkLst>
            <pc:docMk/>
            <pc:sldMk cId="1831339879" sldId="299"/>
            <ac:cxnSpMk id="135" creationId="{B05BFB19-669B-436A-9E38-5011D6F93B8D}"/>
          </ac:cxnSpMkLst>
        </pc:cxnChg>
        <pc:cxnChg chg="add del">
          <ac:chgData name="Sivapalu Thangarajah" userId="c82809a5cdb44ffc" providerId="LiveId" clId="{95D24405-B55B-46F7-AC5B-87D8CF6DAEA3}" dt="2021-12-20T04:41:34.918" v="2009" actId="26606"/>
          <ac:cxnSpMkLst>
            <pc:docMk/>
            <pc:sldMk cId="1831339879" sldId="299"/>
            <ac:cxnSpMk id="8199" creationId="{26F706AF-1808-464B-BA0C-230FDBD9AC4C}"/>
          </ac:cxnSpMkLst>
        </pc:cxnChg>
      </pc:sldChg>
      <pc:sldChg chg="addSp delSp modSp new mod setBg">
        <pc:chgData name="Sivapalu Thangarajah" userId="c82809a5cdb44ffc" providerId="LiveId" clId="{95D24405-B55B-46F7-AC5B-87D8CF6DAEA3}" dt="2021-12-20T04:40:33.198" v="1991" actId="26606"/>
        <pc:sldMkLst>
          <pc:docMk/>
          <pc:sldMk cId="390924732" sldId="300"/>
        </pc:sldMkLst>
        <pc:spChg chg="del mod">
          <ac:chgData name="Sivapalu Thangarajah" userId="c82809a5cdb44ffc" providerId="LiveId" clId="{95D24405-B55B-46F7-AC5B-87D8CF6DAEA3}" dt="2021-12-20T04:40:16.718" v="1986" actId="478"/>
          <ac:spMkLst>
            <pc:docMk/>
            <pc:sldMk cId="390924732" sldId="300"/>
            <ac:spMk id="2" creationId="{856E2457-CF31-4EA8-AF4C-4B42C1B17214}"/>
          </ac:spMkLst>
        </pc:spChg>
        <pc:spChg chg="del">
          <ac:chgData name="Sivapalu Thangarajah" userId="c82809a5cdb44ffc" providerId="LiveId" clId="{95D24405-B55B-46F7-AC5B-87D8CF6DAEA3}" dt="2021-12-20T04:37:21.879" v="1971"/>
          <ac:spMkLst>
            <pc:docMk/>
            <pc:sldMk cId="390924732" sldId="300"/>
            <ac:spMk id="3" creationId="{A0E5CE4B-0D33-4811-8F95-622B7A5D6B7E}"/>
          </ac:spMkLst>
        </pc:spChg>
        <pc:spChg chg="add">
          <ac:chgData name="Sivapalu Thangarajah" userId="c82809a5cdb44ffc" providerId="LiveId" clId="{95D24405-B55B-46F7-AC5B-87D8CF6DAEA3}" dt="2021-12-20T04:40:33.198" v="1991" actId="26606"/>
          <ac:spMkLst>
            <pc:docMk/>
            <pc:sldMk cId="390924732" sldId="300"/>
            <ac:spMk id="71" creationId="{44B3F5F5-166C-4694-B20A-3F8218AF7D03}"/>
          </ac:spMkLst>
        </pc:spChg>
        <pc:spChg chg="add">
          <ac:chgData name="Sivapalu Thangarajah" userId="c82809a5cdb44ffc" providerId="LiveId" clId="{95D24405-B55B-46F7-AC5B-87D8CF6DAEA3}" dt="2021-12-20T04:40:33.198" v="1991" actId="26606"/>
          <ac:spMkLst>
            <pc:docMk/>
            <pc:sldMk cId="390924732" sldId="300"/>
            <ac:spMk id="73" creationId="{9E67A204-FB90-4B26-B155-3FA8064AD2DF}"/>
          </ac:spMkLst>
        </pc:spChg>
        <pc:spChg chg="add del mod">
          <ac:chgData name="Sivapalu Thangarajah" userId="c82809a5cdb44ffc" providerId="LiveId" clId="{95D24405-B55B-46F7-AC5B-87D8CF6DAEA3}" dt="2021-12-20T04:40:10.110" v="1984" actId="478"/>
          <ac:spMkLst>
            <pc:docMk/>
            <pc:sldMk cId="390924732" sldId="300"/>
            <ac:spMk id="9222" creationId="{50CFCB33-C711-4112-A4DE-D82D5D3274BC}"/>
          </ac:spMkLst>
        </pc:spChg>
        <pc:picChg chg="add mod">
          <ac:chgData name="Sivapalu Thangarajah" userId="c82809a5cdb44ffc" providerId="LiveId" clId="{95D24405-B55B-46F7-AC5B-87D8CF6DAEA3}" dt="2021-12-20T04:40:33.198" v="1991" actId="26606"/>
          <ac:picMkLst>
            <pc:docMk/>
            <pc:sldMk cId="390924732" sldId="300"/>
            <ac:picMk id="9218" creationId="{967572AB-97BC-4D3B-842A-7E6842B7620C}"/>
          </ac:picMkLst>
        </pc:picChg>
      </pc:sldChg>
      <pc:sldChg chg="addSp delSp modSp new mod setBg">
        <pc:chgData name="Sivapalu Thangarajah" userId="c82809a5cdb44ffc" providerId="LiveId" clId="{95D24405-B55B-46F7-AC5B-87D8CF6DAEA3}" dt="2021-12-20T04:40:00.605" v="1982" actId="14100"/>
        <pc:sldMkLst>
          <pc:docMk/>
          <pc:sldMk cId="1991055436" sldId="301"/>
        </pc:sldMkLst>
        <pc:spChg chg="del mod">
          <ac:chgData name="Sivapalu Thangarajah" userId="c82809a5cdb44ffc" providerId="LiveId" clId="{95D24405-B55B-46F7-AC5B-87D8CF6DAEA3}" dt="2021-12-20T04:39:46.974" v="1977" actId="478"/>
          <ac:spMkLst>
            <pc:docMk/>
            <pc:sldMk cId="1991055436" sldId="301"/>
            <ac:spMk id="2" creationId="{77868EC9-1E2D-4A88-BD4C-058CE1BEBDE3}"/>
          </ac:spMkLst>
        </pc:spChg>
        <pc:spChg chg="del">
          <ac:chgData name="Sivapalu Thangarajah" userId="c82809a5cdb44ffc" providerId="LiveId" clId="{95D24405-B55B-46F7-AC5B-87D8CF6DAEA3}" dt="2021-12-20T04:39:27.922" v="1974"/>
          <ac:spMkLst>
            <pc:docMk/>
            <pc:sldMk cId="1991055436" sldId="301"/>
            <ac:spMk id="3" creationId="{27A95026-2C8B-4FD1-A5FF-EE5935A58C6C}"/>
          </ac:spMkLst>
        </pc:spChg>
        <pc:spChg chg="add del mod">
          <ac:chgData name="Sivapalu Thangarajah" userId="c82809a5cdb44ffc" providerId="LiveId" clId="{95D24405-B55B-46F7-AC5B-87D8CF6DAEA3}" dt="2021-12-20T04:39:50.238" v="1979" actId="478"/>
          <ac:spMkLst>
            <pc:docMk/>
            <pc:sldMk cId="1991055436" sldId="301"/>
            <ac:spMk id="10246" creationId="{DDD06C82-DCD9-4D36-A9F5-0B2FE821C042}"/>
          </ac:spMkLst>
        </pc:spChg>
        <pc:picChg chg="add mod">
          <ac:chgData name="Sivapalu Thangarajah" userId="c82809a5cdb44ffc" providerId="LiveId" clId="{95D24405-B55B-46F7-AC5B-87D8CF6DAEA3}" dt="2021-12-20T04:40:00.605" v="1982" actId="14100"/>
          <ac:picMkLst>
            <pc:docMk/>
            <pc:sldMk cId="1991055436" sldId="301"/>
            <ac:picMk id="10242" creationId="{CBDF35E4-7A13-49FF-9442-87565C746C54}"/>
          </ac:picMkLst>
        </pc:picChg>
      </pc:sldChg>
      <pc:sldChg chg="addSp delSp modSp new mod">
        <pc:chgData name="Sivapalu Thangarajah" userId="c82809a5cdb44ffc" providerId="LiveId" clId="{95D24405-B55B-46F7-AC5B-87D8CF6DAEA3}" dt="2021-12-20T04:43:52.212" v="2030" actId="14100"/>
        <pc:sldMkLst>
          <pc:docMk/>
          <pc:sldMk cId="2823680987" sldId="302"/>
        </pc:sldMkLst>
        <pc:spChg chg="mod">
          <ac:chgData name="Sivapalu Thangarajah" userId="c82809a5cdb44ffc" providerId="LiveId" clId="{95D24405-B55B-46F7-AC5B-87D8CF6DAEA3}" dt="2021-12-20T04:43:29.172" v="2025" actId="1076"/>
          <ac:spMkLst>
            <pc:docMk/>
            <pc:sldMk cId="2823680987" sldId="302"/>
            <ac:spMk id="2" creationId="{072A7F18-00AE-491D-91BC-1263F61C299C}"/>
          </ac:spMkLst>
        </pc:spChg>
        <pc:spChg chg="del">
          <ac:chgData name="Sivapalu Thangarajah" userId="c82809a5cdb44ffc" providerId="LiveId" clId="{95D24405-B55B-46F7-AC5B-87D8CF6DAEA3}" dt="2021-12-20T04:43:11.541" v="2021"/>
          <ac:spMkLst>
            <pc:docMk/>
            <pc:sldMk cId="2823680987" sldId="302"/>
            <ac:spMk id="3" creationId="{72D1858D-85A0-430E-A95D-5B0A39A88EC3}"/>
          </ac:spMkLst>
        </pc:spChg>
        <pc:picChg chg="add mod">
          <ac:chgData name="Sivapalu Thangarajah" userId="c82809a5cdb44ffc" providerId="LiveId" clId="{95D24405-B55B-46F7-AC5B-87D8CF6DAEA3}" dt="2021-12-20T04:43:52.212" v="2030" actId="14100"/>
          <ac:picMkLst>
            <pc:docMk/>
            <pc:sldMk cId="2823680987" sldId="302"/>
            <ac:picMk id="11266" creationId="{FDA3FC47-5EFD-47D4-98E7-C81FAA93FE72}"/>
          </ac:picMkLst>
        </pc:picChg>
      </pc:sldChg>
      <pc:sldChg chg="addSp delSp modSp new mod">
        <pc:chgData name="Sivapalu Thangarajah" userId="c82809a5cdb44ffc" providerId="LiveId" clId="{95D24405-B55B-46F7-AC5B-87D8CF6DAEA3}" dt="2021-12-20T04:52:48.608" v="2098" actId="14100"/>
        <pc:sldMkLst>
          <pc:docMk/>
          <pc:sldMk cId="3504364825" sldId="303"/>
        </pc:sldMkLst>
        <pc:spChg chg="del mod ord">
          <ac:chgData name="Sivapalu Thangarajah" userId="c82809a5cdb44ffc" providerId="LiveId" clId="{95D24405-B55B-46F7-AC5B-87D8CF6DAEA3}" dt="2021-12-20T04:52:42.681" v="2097" actId="478"/>
          <ac:spMkLst>
            <pc:docMk/>
            <pc:sldMk cId="3504364825" sldId="303"/>
            <ac:spMk id="2" creationId="{3767B3B1-8DE5-4D32-A334-C4373D8EBD6B}"/>
          </ac:spMkLst>
        </pc:spChg>
        <pc:spChg chg="del">
          <ac:chgData name="Sivapalu Thangarajah" userId="c82809a5cdb44ffc" providerId="LiveId" clId="{95D24405-B55B-46F7-AC5B-87D8CF6DAEA3}" dt="2021-12-20T04:45:52.098" v="2031"/>
          <ac:spMkLst>
            <pc:docMk/>
            <pc:sldMk cId="3504364825" sldId="303"/>
            <ac:spMk id="3" creationId="{BD61D839-071A-40E1-8EA1-2700CDF09E0C}"/>
          </ac:spMkLst>
        </pc:spChg>
        <pc:picChg chg="add mod">
          <ac:chgData name="Sivapalu Thangarajah" userId="c82809a5cdb44ffc" providerId="LiveId" clId="{95D24405-B55B-46F7-AC5B-87D8CF6DAEA3}" dt="2021-12-20T04:52:48.608" v="2098" actId="14100"/>
          <ac:picMkLst>
            <pc:docMk/>
            <pc:sldMk cId="3504364825" sldId="303"/>
            <ac:picMk id="12290" creationId="{CA172917-1DD5-4C23-B6E9-B345A3375A42}"/>
          </ac:picMkLst>
        </pc:picChg>
      </pc:sldChg>
      <pc:sldChg chg="addSp delSp modSp new mod">
        <pc:chgData name="Sivapalu Thangarajah" userId="c82809a5cdb44ffc" providerId="LiveId" clId="{95D24405-B55B-46F7-AC5B-87D8CF6DAEA3}" dt="2021-12-20T04:48:27.314" v="2070" actId="1076"/>
        <pc:sldMkLst>
          <pc:docMk/>
          <pc:sldMk cId="1947330051" sldId="304"/>
        </pc:sldMkLst>
        <pc:spChg chg="mod ord">
          <ac:chgData name="Sivapalu Thangarajah" userId="c82809a5cdb44ffc" providerId="LiveId" clId="{95D24405-B55B-46F7-AC5B-87D8CF6DAEA3}" dt="2021-12-20T04:48:27.314" v="2070" actId="1076"/>
          <ac:spMkLst>
            <pc:docMk/>
            <pc:sldMk cId="1947330051" sldId="304"/>
            <ac:spMk id="2" creationId="{55186853-D5ED-4A94-AF64-199964CEAFC8}"/>
          </ac:spMkLst>
        </pc:spChg>
        <pc:spChg chg="del">
          <ac:chgData name="Sivapalu Thangarajah" userId="c82809a5cdb44ffc" providerId="LiveId" clId="{95D24405-B55B-46F7-AC5B-87D8CF6DAEA3}" dt="2021-12-20T04:46:41.020" v="2033"/>
          <ac:spMkLst>
            <pc:docMk/>
            <pc:sldMk cId="1947330051" sldId="304"/>
            <ac:spMk id="3" creationId="{79C751BE-D713-4809-B98E-4A7AB100E820}"/>
          </ac:spMkLst>
        </pc:spChg>
        <pc:picChg chg="add mod">
          <ac:chgData name="Sivapalu Thangarajah" userId="c82809a5cdb44ffc" providerId="LiveId" clId="{95D24405-B55B-46F7-AC5B-87D8CF6DAEA3}" dt="2021-12-20T04:47:55.058" v="2065" actId="14100"/>
          <ac:picMkLst>
            <pc:docMk/>
            <pc:sldMk cId="1947330051" sldId="304"/>
            <ac:picMk id="13314" creationId="{1B6414D8-DABA-4BE2-BBD7-D0C56CF7EF56}"/>
          </ac:picMkLst>
        </pc:picChg>
      </pc:sldChg>
      <pc:sldChg chg="addSp delSp modSp new mod">
        <pc:chgData name="Sivapalu Thangarajah" userId="c82809a5cdb44ffc" providerId="LiveId" clId="{95D24405-B55B-46F7-AC5B-87D8CF6DAEA3}" dt="2021-12-20T05:02:50.855" v="2115" actId="14100"/>
        <pc:sldMkLst>
          <pc:docMk/>
          <pc:sldMk cId="1699683489" sldId="305"/>
        </pc:sldMkLst>
        <pc:spChg chg="mod">
          <ac:chgData name="Sivapalu Thangarajah" userId="c82809a5cdb44ffc" providerId="LiveId" clId="{95D24405-B55B-46F7-AC5B-87D8CF6DAEA3}" dt="2021-12-20T05:02:50.855" v="2115" actId="14100"/>
          <ac:spMkLst>
            <pc:docMk/>
            <pc:sldMk cId="1699683489" sldId="305"/>
            <ac:spMk id="2" creationId="{B04AE2F4-7DB9-4088-9681-4573FDD384DF}"/>
          </ac:spMkLst>
        </pc:spChg>
        <pc:spChg chg="del">
          <ac:chgData name="Sivapalu Thangarajah" userId="c82809a5cdb44ffc" providerId="LiveId" clId="{95D24405-B55B-46F7-AC5B-87D8CF6DAEA3}" dt="2021-12-20T05:02:26.698" v="2110"/>
          <ac:spMkLst>
            <pc:docMk/>
            <pc:sldMk cId="1699683489" sldId="305"/>
            <ac:spMk id="3" creationId="{80ED6FE7-4C4B-4C74-B0C5-EB722D702193}"/>
          </ac:spMkLst>
        </pc:spChg>
        <pc:picChg chg="add mod">
          <ac:chgData name="Sivapalu Thangarajah" userId="c82809a5cdb44ffc" providerId="LiveId" clId="{95D24405-B55B-46F7-AC5B-87D8CF6DAEA3}" dt="2021-12-20T05:02:42.908" v="2113" actId="14100"/>
          <ac:picMkLst>
            <pc:docMk/>
            <pc:sldMk cId="1699683489" sldId="305"/>
            <ac:picMk id="15362" creationId="{8DA34D17-C860-45BD-8E0F-5DAFC967EC6A}"/>
          </ac:picMkLst>
        </pc:picChg>
      </pc:sldChg>
      <pc:sldChg chg="addSp new">
        <pc:chgData name="Sivapalu Thangarajah" userId="c82809a5cdb44ffc" providerId="LiveId" clId="{95D24405-B55B-46F7-AC5B-87D8CF6DAEA3}" dt="2021-12-20T05:04:09.046" v="2116"/>
        <pc:sldMkLst>
          <pc:docMk/>
          <pc:sldMk cId="2339076615" sldId="306"/>
        </pc:sldMkLst>
        <pc:picChg chg="add">
          <ac:chgData name="Sivapalu Thangarajah" userId="c82809a5cdb44ffc" providerId="LiveId" clId="{95D24405-B55B-46F7-AC5B-87D8CF6DAEA3}" dt="2021-12-20T05:04:09.046" v="2116"/>
          <ac:picMkLst>
            <pc:docMk/>
            <pc:sldMk cId="2339076615" sldId="306"/>
            <ac:picMk id="16386" creationId="{B4D07F0A-5205-4081-BDDA-91826973960E}"/>
          </ac:picMkLst>
        </pc:picChg>
      </pc:sldChg>
      <pc:sldChg chg="addSp delSp modSp new mod">
        <pc:chgData name="Sivapalu Thangarajah" userId="c82809a5cdb44ffc" providerId="LiveId" clId="{95D24405-B55B-46F7-AC5B-87D8CF6DAEA3}" dt="2021-12-20T05:01:33.421" v="2109" actId="14100"/>
        <pc:sldMkLst>
          <pc:docMk/>
          <pc:sldMk cId="684094141" sldId="307"/>
        </pc:sldMkLst>
        <pc:spChg chg="mod">
          <ac:chgData name="Sivapalu Thangarajah" userId="c82809a5cdb44ffc" providerId="LiveId" clId="{95D24405-B55B-46F7-AC5B-87D8CF6DAEA3}" dt="2021-12-20T05:01:33.421" v="2109" actId="14100"/>
          <ac:spMkLst>
            <pc:docMk/>
            <pc:sldMk cId="684094141" sldId="307"/>
            <ac:spMk id="2" creationId="{84E403B4-129D-46B7-A6E7-3454814DC44D}"/>
          </ac:spMkLst>
        </pc:spChg>
        <pc:spChg chg="del">
          <ac:chgData name="Sivapalu Thangarajah" userId="c82809a5cdb44ffc" providerId="LiveId" clId="{95D24405-B55B-46F7-AC5B-87D8CF6DAEA3}" dt="2021-12-20T05:01:02.509" v="2102"/>
          <ac:spMkLst>
            <pc:docMk/>
            <pc:sldMk cId="684094141" sldId="307"/>
            <ac:spMk id="3" creationId="{97A5E2C7-FF61-4991-951E-F94602EFC5AC}"/>
          </ac:spMkLst>
        </pc:spChg>
        <pc:picChg chg="add mod">
          <ac:chgData name="Sivapalu Thangarajah" userId="c82809a5cdb44ffc" providerId="LiveId" clId="{95D24405-B55B-46F7-AC5B-87D8CF6DAEA3}" dt="2021-12-20T05:01:15.277" v="2105" actId="14100"/>
          <ac:picMkLst>
            <pc:docMk/>
            <pc:sldMk cId="684094141" sldId="307"/>
            <ac:picMk id="14338" creationId="{5507B5F8-582D-43FD-ADB0-8F84672A2063}"/>
          </ac:picMkLst>
        </pc:picChg>
      </pc:sldChg>
      <pc:sldChg chg="addSp delSp modSp new">
        <pc:chgData name="Sivapalu Thangarajah" userId="c82809a5cdb44ffc" providerId="LiveId" clId="{95D24405-B55B-46F7-AC5B-87D8CF6DAEA3}" dt="2021-12-20T05:04:45.358" v="2118"/>
        <pc:sldMkLst>
          <pc:docMk/>
          <pc:sldMk cId="4192523470" sldId="308"/>
        </pc:sldMkLst>
        <pc:spChg chg="del">
          <ac:chgData name="Sivapalu Thangarajah" userId="c82809a5cdb44ffc" providerId="LiveId" clId="{95D24405-B55B-46F7-AC5B-87D8CF6DAEA3}" dt="2021-12-20T05:04:45.358" v="2118"/>
          <ac:spMkLst>
            <pc:docMk/>
            <pc:sldMk cId="4192523470" sldId="308"/>
            <ac:spMk id="3" creationId="{BD7541E7-7295-4691-96BE-142B0F5D9D79}"/>
          </ac:spMkLst>
        </pc:spChg>
        <pc:picChg chg="add mod">
          <ac:chgData name="Sivapalu Thangarajah" userId="c82809a5cdb44ffc" providerId="LiveId" clId="{95D24405-B55B-46F7-AC5B-87D8CF6DAEA3}" dt="2021-12-20T05:04:45.358" v="2118"/>
          <ac:picMkLst>
            <pc:docMk/>
            <pc:sldMk cId="4192523470" sldId="308"/>
            <ac:picMk id="17410" creationId="{2301E863-9A3A-463E-89AB-DD8147A01F6D}"/>
          </ac:picMkLst>
        </pc:picChg>
      </pc:sldChg>
      <pc:sldChg chg="addSp delSp modSp new">
        <pc:chgData name="Sivapalu Thangarajah" userId="c82809a5cdb44ffc" providerId="LiveId" clId="{95D24405-B55B-46F7-AC5B-87D8CF6DAEA3}" dt="2021-12-20T05:06:10.019" v="2125" actId="14100"/>
        <pc:sldMkLst>
          <pc:docMk/>
          <pc:sldMk cId="162680806" sldId="309"/>
        </pc:sldMkLst>
        <pc:spChg chg="del">
          <ac:chgData name="Sivapalu Thangarajah" userId="c82809a5cdb44ffc" providerId="LiveId" clId="{95D24405-B55B-46F7-AC5B-87D8CF6DAEA3}" dt="2021-12-20T05:05:45.976" v="2122"/>
          <ac:spMkLst>
            <pc:docMk/>
            <pc:sldMk cId="162680806" sldId="309"/>
            <ac:spMk id="3" creationId="{DDAB6A1D-C1F4-4788-96DB-ECBB8513B8F2}"/>
          </ac:spMkLst>
        </pc:spChg>
        <pc:picChg chg="add mod">
          <ac:chgData name="Sivapalu Thangarajah" userId="c82809a5cdb44ffc" providerId="LiveId" clId="{95D24405-B55B-46F7-AC5B-87D8CF6DAEA3}" dt="2021-12-20T05:06:10.019" v="2125" actId="14100"/>
          <ac:picMkLst>
            <pc:docMk/>
            <pc:sldMk cId="162680806" sldId="309"/>
            <ac:picMk id="18434" creationId="{9DC2E71C-15A4-47B1-83DB-B9B47D8CD5E3}"/>
          </ac:picMkLst>
        </pc:picChg>
      </pc:sldChg>
      <pc:sldChg chg="addSp delSp modSp new mod">
        <pc:chgData name="Sivapalu Thangarajah" userId="c82809a5cdb44ffc" providerId="LiveId" clId="{95D24405-B55B-46F7-AC5B-87D8CF6DAEA3}" dt="2021-12-20T05:08:12.034" v="2183" actId="14100"/>
        <pc:sldMkLst>
          <pc:docMk/>
          <pc:sldMk cId="3306343283" sldId="310"/>
        </pc:sldMkLst>
        <pc:spChg chg="mod">
          <ac:chgData name="Sivapalu Thangarajah" userId="c82809a5cdb44ffc" providerId="LiveId" clId="{95D24405-B55B-46F7-AC5B-87D8CF6DAEA3}" dt="2021-12-20T05:07:50.691" v="2172" actId="14100"/>
          <ac:spMkLst>
            <pc:docMk/>
            <pc:sldMk cId="3306343283" sldId="310"/>
            <ac:spMk id="2" creationId="{9C583CF0-F9A8-4DBF-B2EE-5515D277EDE6}"/>
          </ac:spMkLst>
        </pc:spChg>
        <pc:spChg chg="del">
          <ac:chgData name="Sivapalu Thangarajah" userId="c82809a5cdb44ffc" providerId="LiveId" clId="{95D24405-B55B-46F7-AC5B-87D8CF6DAEA3}" dt="2021-12-20T05:07:08.519" v="2126"/>
          <ac:spMkLst>
            <pc:docMk/>
            <pc:sldMk cId="3306343283" sldId="310"/>
            <ac:spMk id="3" creationId="{2BEF9E56-9EF0-4BAE-B1E6-FFFC6955C629}"/>
          </ac:spMkLst>
        </pc:spChg>
        <pc:picChg chg="add mod">
          <ac:chgData name="Sivapalu Thangarajah" userId="c82809a5cdb44ffc" providerId="LiveId" clId="{95D24405-B55B-46F7-AC5B-87D8CF6DAEA3}" dt="2021-12-20T05:08:12.034" v="2183" actId="14100"/>
          <ac:picMkLst>
            <pc:docMk/>
            <pc:sldMk cId="3306343283" sldId="310"/>
            <ac:picMk id="19458" creationId="{0FF18690-8A23-4099-9E50-4A560E64D86F}"/>
          </ac:picMkLst>
        </pc:picChg>
      </pc:sldChg>
      <pc:sldChg chg="addSp delSp modSp new mod">
        <pc:chgData name="Sivapalu Thangarajah" userId="c82809a5cdb44ffc" providerId="LiveId" clId="{95D24405-B55B-46F7-AC5B-87D8CF6DAEA3}" dt="2021-12-20T05:19:49.045" v="2191" actId="14100"/>
        <pc:sldMkLst>
          <pc:docMk/>
          <pc:sldMk cId="1893467203" sldId="311"/>
        </pc:sldMkLst>
        <pc:spChg chg="mod">
          <ac:chgData name="Sivapalu Thangarajah" userId="c82809a5cdb44ffc" providerId="LiveId" clId="{95D24405-B55B-46F7-AC5B-87D8CF6DAEA3}" dt="2021-12-20T05:19:49.045" v="2191" actId="14100"/>
          <ac:spMkLst>
            <pc:docMk/>
            <pc:sldMk cId="1893467203" sldId="311"/>
            <ac:spMk id="2" creationId="{C4EEAFAB-0AD0-47D5-B225-9E47F80186AA}"/>
          </ac:spMkLst>
        </pc:spChg>
        <pc:spChg chg="del">
          <ac:chgData name="Sivapalu Thangarajah" userId="c82809a5cdb44ffc" providerId="LiveId" clId="{95D24405-B55B-46F7-AC5B-87D8CF6DAEA3}" dt="2021-12-20T05:19:14.727" v="2184"/>
          <ac:spMkLst>
            <pc:docMk/>
            <pc:sldMk cId="1893467203" sldId="311"/>
            <ac:spMk id="3" creationId="{580F4D19-1874-4A12-BC7A-72444C4AD495}"/>
          </ac:spMkLst>
        </pc:spChg>
        <pc:picChg chg="add mod">
          <ac:chgData name="Sivapalu Thangarajah" userId="c82809a5cdb44ffc" providerId="LiveId" clId="{95D24405-B55B-46F7-AC5B-87D8CF6DAEA3}" dt="2021-12-20T05:19:42.685" v="2189" actId="14100"/>
          <ac:picMkLst>
            <pc:docMk/>
            <pc:sldMk cId="1893467203" sldId="311"/>
            <ac:picMk id="20482" creationId="{B9A8DA6B-FD9D-412B-AFE7-95EE69C9F453}"/>
          </ac:picMkLst>
        </pc:picChg>
      </pc:sldChg>
      <pc:sldChg chg="addSp delSp modSp new mod">
        <pc:chgData name="Sivapalu Thangarajah" userId="c82809a5cdb44ffc" providerId="LiveId" clId="{95D24405-B55B-46F7-AC5B-87D8CF6DAEA3}" dt="2021-12-20T05:27:07.745" v="2231" actId="27636"/>
        <pc:sldMkLst>
          <pc:docMk/>
          <pc:sldMk cId="1431518499" sldId="312"/>
        </pc:sldMkLst>
        <pc:spChg chg="mod">
          <ac:chgData name="Sivapalu Thangarajah" userId="c82809a5cdb44ffc" providerId="LiveId" clId="{95D24405-B55B-46F7-AC5B-87D8CF6DAEA3}" dt="2021-12-20T05:27:07.745" v="2231" actId="27636"/>
          <ac:spMkLst>
            <pc:docMk/>
            <pc:sldMk cId="1431518499" sldId="312"/>
            <ac:spMk id="2" creationId="{A46ABF92-22EC-439B-B265-945A1709A5A4}"/>
          </ac:spMkLst>
        </pc:spChg>
        <pc:spChg chg="del">
          <ac:chgData name="Sivapalu Thangarajah" userId="c82809a5cdb44ffc" providerId="LiveId" clId="{95D24405-B55B-46F7-AC5B-87D8CF6DAEA3}" dt="2021-12-20T05:26:13.363" v="2192"/>
          <ac:spMkLst>
            <pc:docMk/>
            <pc:sldMk cId="1431518499" sldId="312"/>
            <ac:spMk id="3" creationId="{78BDD9C7-0C7D-43ED-B08C-989EE169B388}"/>
          </ac:spMkLst>
        </pc:spChg>
        <pc:picChg chg="add mod">
          <ac:chgData name="Sivapalu Thangarajah" userId="c82809a5cdb44ffc" providerId="LiveId" clId="{95D24405-B55B-46F7-AC5B-87D8CF6DAEA3}" dt="2021-12-20T05:26:57.987" v="2228" actId="1076"/>
          <ac:picMkLst>
            <pc:docMk/>
            <pc:sldMk cId="1431518499" sldId="312"/>
            <ac:picMk id="21506" creationId="{79A1F57F-2956-4858-BC7D-3669036A2870}"/>
          </ac:picMkLst>
        </pc:picChg>
      </pc:sldChg>
      <pc:sldChg chg="addSp delSp modSp new mod">
        <pc:chgData name="Sivapalu Thangarajah" userId="c82809a5cdb44ffc" providerId="LiveId" clId="{95D24405-B55B-46F7-AC5B-87D8CF6DAEA3}" dt="2021-12-20T05:29:45.499" v="2253" actId="20577"/>
        <pc:sldMkLst>
          <pc:docMk/>
          <pc:sldMk cId="567873287" sldId="313"/>
        </pc:sldMkLst>
        <pc:spChg chg="mod">
          <ac:chgData name="Sivapalu Thangarajah" userId="c82809a5cdb44ffc" providerId="LiveId" clId="{95D24405-B55B-46F7-AC5B-87D8CF6DAEA3}" dt="2021-12-20T05:29:45.499" v="2253" actId="20577"/>
          <ac:spMkLst>
            <pc:docMk/>
            <pc:sldMk cId="567873287" sldId="313"/>
            <ac:spMk id="2" creationId="{9AF3BEAE-5DB4-4D6D-AA5E-8628239BB9F6}"/>
          </ac:spMkLst>
        </pc:spChg>
        <pc:spChg chg="del">
          <ac:chgData name="Sivapalu Thangarajah" userId="c82809a5cdb44ffc" providerId="LiveId" clId="{95D24405-B55B-46F7-AC5B-87D8CF6DAEA3}" dt="2021-12-20T05:28:51.258" v="2233"/>
          <ac:spMkLst>
            <pc:docMk/>
            <pc:sldMk cId="567873287" sldId="313"/>
            <ac:spMk id="3" creationId="{3F1216E9-0D3E-4AD7-AB2D-37CED16B5515}"/>
          </ac:spMkLst>
        </pc:spChg>
        <pc:picChg chg="add mod">
          <ac:chgData name="Sivapalu Thangarajah" userId="c82809a5cdb44ffc" providerId="LiveId" clId="{95D24405-B55B-46F7-AC5B-87D8CF6DAEA3}" dt="2021-12-20T05:29:30.554" v="2242" actId="14100"/>
          <ac:picMkLst>
            <pc:docMk/>
            <pc:sldMk cId="567873287" sldId="313"/>
            <ac:picMk id="22530" creationId="{227B3B36-E2FA-4571-85C5-4CA8E6312A34}"/>
          </ac:picMkLst>
        </pc:picChg>
      </pc:sldChg>
      <pc:sldChg chg="addSp delSp modSp new mod">
        <pc:chgData name="Sivapalu Thangarajah" userId="c82809a5cdb44ffc" providerId="LiveId" clId="{95D24405-B55B-46F7-AC5B-87D8CF6DAEA3}" dt="2021-12-20T05:31:19.465" v="2266" actId="14100"/>
        <pc:sldMkLst>
          <pc:docMk/>
          <pc:sldMk cId="806042588" sldId="314"/>
        </pc:sldMkLst>
        <pc:spChg chg="mod">
          <ac:chgData name="Sivapalu Thangarajah" userId="c82809a5cdb44ffc" providerId="LiveId" clId="{95D24405-B55B-46F7-AC5B-87D8CF6DAEA3}" dt="2021-12-20T05:30:48.194" v="2262" actId="14100"/>
          <ac:spMkLst>
            <pc:docMk/>
            <pc:sldMk cId="806042588" sldId="314"/>
            <ac:spMk id="2" creationId="{082E875E-9C14-4A38-95B6-9A2A214687AE}"/>
          </ac:spMkLst>
        </pc:spChg>
        <pc:spChg chg="del">
          <ac:chgData name="Sivapalu Thangarajah" userId="c82809a5cdb44ffc" providerId="LiveId" clId="{95D24405-B55B-46F7-AC5B-87D8CF6DAEA3}" dt="2021-12-20T05:30:22.726" v="2255"/>
          <ac:spMkLst>
            <pc:docMk/>
            <pc:sldMk cId="806042588" sldId="314"/>
            <ac:spMk id="3" creationId="{D1ACC5A6-371F-4482-9F85-28D264EF97EF}"/>
          </ac:spMkLst>
        </pc:spChg>
        <pc:picChg chg="add mod">
          <ac:chgData name="Sivapalu Thangarajah" userId="c82809a5cdb44ffc" providerId="LiveId" clId="{95D24405-B55B-46F7-AC5B-87D8CF6DAEA3}" dt="2021-12-20T05:31:19.465" v="2266" actId="14100"/>
          <ac:picMkLst>
            <pc:docMk/>
            <pc:sldMk cId="806042588" sldId="314"/>
            <ac:picMk id="23554" creationId="{97830C24-E951-4C3B-80F4-00B74AFFB713}"/>
          </ac:picMkLst>
        </pc:picChg>
      </pc:sldChg>
      <pc:sldChg chg="addSp delSp modSp new mod setBg">
        <pc:chgData name="Sivapalu Thangarajah" userId="c82809a5cdb44ffc" providerId="LiveId" clId="{95D24405-B55B-46F7-AC5B-87D8CF6DAEA3}" dt="2021-12-20T05:34:45.684" v="2380" actId="26606"/>
        <pc:sldMkLst>
          <pc:docMk/>
          <pc:sldMk cId="2771374327" sldId="315"/>
        </pc:sldMkLst>
        <pc:spChg chg="mod">
          <ac:chgData name="Sivapalu Thangarajah" userId="c82809a5cdb44ffc" providerId="LiveId" clId="{95D24405-B55B-46F7-AC5B-87D8CF6DAEA3}" dt="2021-12-20T05:34:45.684" v="2380" actId="26606"/>
          <ac:spMkLst>
            <pc:docMk/>
            <pc:sldMk cId="2771374327" sldId="315"/>
            <ac:spMk id="2" creationId="{7CFE3BD6-D516-4198-BBC1-B8CDB9D88718}"/>
          </ac:spMkLst>
        </pc:spChg>
        <pc:spChg chg="del">
          <ac:chgData name="Sivapalu Thangarajah" userId="c82809a5cdb44ffc" providerId="LiveId" clId="{95D24405-B55B-46F7-AC5B-87D8CF6DAEA3}" dt="2021-12-20T05:32:01.247" v="2268"/>
          <ac:spMkLst>
            <pc:docMk/>
            <pc:sldMk cId="2771374327" sldId="315"/>
            <ac:spMk id="3" creationId="{D2E3F5CD-E9C6-40EE-9CFC-C9971A57BA02}"/>
          </ac:spMkLst>
        </pc:spChg>
        <pc:spChg chg="add del">
          <ac:chgData name="Sivapalu Thangarajah" userId="c82809a5cdb44ffc" providerId="LiveId" clId="{95D24405-B55B-46F7-AC5B-87D8CF6DAEA3}" dt="2021-12-20T05:34:45.684" v="2380" actId="26606"/>
          <ac:spMkLst>
            <pc:docMk/>
            <pc:sldMk cId="2771374327" sldId="315"/>
            <ac:spMk id="24582" creationId="{34E6FA96-7555-4E99-84C2-D4570998F1D8}"/>
          </ac:spMkLst>
        </pc:spChg>
        <pc:picChg chg="add mod">
          <ac:chgData name="Sivapalu Thangarajah" userId="c82809a5cdb44ffc" providerId="LiveId" clId="{95D24405-B55B-46F7-AC5B-87D8CF6DAEA3}" dt="2021-12-20T05:34:45.684" v="2380" actId="26606"/>
          <ac:picMkLst>
            <pc:docMk/>
            <pc:sldMk cId="2771374327" sldId="315"/>
            <ac:picMk id="24578" creationId="{BB11CB5D-2837-4AE0-A232-AD00305319AD}"/>
          </ac:picMkLst>
        </pc:picChg>
      </pc:sldChg>
      <pc:sldChg chg="addSp delSp modSp new">
        <pc:chgData name="Sivapalu Thangarajah" userId="c82809a5cdb44ffc" providerId="LiveId" clId="{95D24405-B55B-46F7-AC5B-87D8CF6DAEA3}" dt="2021-12-20T05:40:23.086" v="2419" actId="14100"/>
        <pc:sldMkLst>
          <pc:docMk/>
          <pc:sldMk cId="3352136800" sldId="316"/>
        </pc:sldMkLst>
        <pc:spChg chg="del">
          <ac:chgData name="Sivapalu Thangarajah" userId="c82809a5cdb44ffc" providerId="LiveId" clId="{95D24405-B55B-46F7-AC5B-87D8CF6DAEA3}" dt="2021-12-20T05:35:29.361" v="2382"/>
          <ac:spMkLst>
            <pc:docMk/>
            <pc:sldMk cId="3352136800" sldId="316"/>
            <ac:spMk id="3" creationId="{40D07EE8-B7DF-4C7D-8C07-95D9B41671CD}"/>
          </ac:spMkLst>
        </pc:spChg>
        <pc:picChg chg="add mod">
          <ac:chgData name="Sivapalu Thangarajah" userId="c82809a5cdb44ffc" providerId="LiveId" clId="{95D24405-B55B-46F7-AC5B-87D8CF6DAEA3}" dt="2021-12-20T05:40:23.086" v="2419" actId="14100"/>
          <ac:picMkLst>
            <pc:docMk/>
            <pc:sldMk cId="3352136800" sldId="316"/>
            <ac:picMk id="25602" creationId="{8326D1C1-278F-47A8-B2A0-8C0D32F537C0}"/>
          </ac:picMkLst>
        </pc:picChg>
      </pc:sldChg>
      <pc:sldChg chg="addSp delSp modSp new">
        <pc:chgData name="Sivapalu Thangarajah" userId="c82809a5cdb44ffc" providerId="LiveId" clId="{95D24405-B55B-46F7-AC5B-87D8CF6DAEA3}" dt="2021-12-20T05:40:00.270" v="2416" actId="14100"/>
        <pc:sldMkLst>
          <pc:docMk/>
          <pc:sldMk cId="2228919509" sldId="317"/>
        </pc:sldMkLst>
        <pc:spChg chg="del">
          <ac:chgData name="Sivapalu Thangarajah" userId="c82809a5cdb44ffc" providerId="LiveId" clId="{95D24405-B55B-46F7-AC5B-87D8CF6DAEA3}" dt="2021-12-20T05:35:53.441" v="2384"/>
          <ac:spMkLst>
            <pc:docMk/>
            <pc:sldMk cId="2228919509" sldId="317"/>
            <ac:spMk id="3" creationId="{80B7689E-F2BD-409D-937A-5C8C9E3A0059}"/>
          </ac:spMkLst>
        </pc:spChg>
        <pc:picChg chg="add mod">
          <ac:chgData name="Sivapalu Thangarajah" userId="c82809a5cdb44ffc" providerId="LiveId" clId="{95D24405-B55B-46F7-AC5B-87D8CF6DAEA3}" dt="2021-12-20T05:40:00.270" v="2416" actId="14100"/>
          <ac:picMkLst>
            <pc:docMk/>
            <pc:sldMk cId="2228919509" sldId="317"/>
            <ac:picMk id="26626" creationId="{FD4DFFF2-2E6A-45E5-B5D7-7BFDAE19257E}"/>
          </ac:picMkLst>
        </pc:picChg>
      </pc:sldChg>
      <pc:sldChg chg="addSp delSp modSp new">
        <pc:chgData name="Sivapalu Thangarajah" userId="c82809a5cdb44ffc" providerId="LiveId" clId="{95D24405-B55B-46F7-AC5B-87D8CF6DAEA3}" dt="2021-12-20T05:36:30.415" v="2386"/>
        <pc:sldMkLst>
          <pc:docMk/>
          <pc:sldMk cId="2474945740" sldId="318"/>
        </pc:sldMkLst>
        <pc:spChg chg="del">
          <ac:chgData name="Sivapalu Thangarajah" userId="c82809a5cdb44ffc" providerId="LiveId" clId="{95D24405-B55B-46F7-AC5B-87D8CF6DAEA3}" dt="2021-12-20T05:36:30.415" v="2386"/>
          <ac:spMkLst>
            <pc:docMk/>
            <pc:sldMk cId="2474945740" sldId="318"/>
            <ac:spMk id="3" creationId="{4EF2636A-FA5D-46F8-B558-26CA02861F81}"/>
          </ac:spMkLst>
        </pc:spChg>
        <pc:picChg chg="add mod">
          <ac:chgData name="Sivapalu Thangarajah" userId="c82809a5cdb44ffc" providerId="LiveId" clId="{95D24405-B55B-46F7-AC5B-87D8CF6DAEA3}" dt="2021-12-20T05:36:30.415" v="2386"/>
          <ac:picMkLst>
            <pc:docMk/>
            <pc:sldMk cId="2474945740" sldId="318"/>
            <ac:picMk id="27650" creationId="{6A345BEC-6BB5-4AF0-99BB-67CD45C2A7E0}"/>
          </ac:picMkLst>
        </pc:picChg>
      </pc:sldChg>
      <pc:sldChg chg="addSp delSp modSp new">
        <pc:chgData name="Sivapalu Thangarajah" userId="c82809a5cdb44ffc" providerId="LiveId" clId="{95D24405-B55B-46F7-AC5B-87D8CF6DAEA3}" dt="2021-12-20T05:37:35.680" v="2388"/>
        <pc:sldMkLst>
          <pc:docMk/>
          <pc:sldMk cId="2554920684" sldId="319"/>
        </pc:sldMkLst>
        <pc:spChg chg="del">
          <ac:chgData name="Sivapalu Thangarajah" userId="c82809a5cdb44ffc" providerId="LiveId" clId="{95D24405-B55B-46F7-AC5B-87D8CF6DAEA3}" dt="2021-12-20T05:37:35.680" v="2388"/>
          <ac:spMkLst>
            <pc:docMk/>
            <pc:sldMk cId="2554920684" sldId="319"/>
            <ac:spMk id="3" creationId="{BB0F093B-D018-47A1-9D4B-C0971078D8CA}"/>
          </ac:spMkLst>
        </pc:spChg>
        <pc:picChg chg="add mod">
          <ac:chgData name="Sivapalu Thangarajah" userId="c82809a5cdb44ffc" providerId="LiveId" clId="{95D24405-B55B-46F7-AC5B-87D8CF6DAEA3}" dt="2021-12-20T05:37:35.680" v="2388"/>
          <ac:picMkLst>
            <pc:docMk/>
            <pc:sldMk cId="2554920684" sldId="319"/>
            <ac:picMk id="28674" creationId="{0537EF31-7A91-4992-AEF0-8F96B89C351B}"/>
          </ac:picMkLst>
        </pc:picChg>
      </pc:sldChg>
      <pc:sldChg chg="addSp delSp modSp new mod">
        <pc:chgData name="Sivapalu Thangarajah" userId="c82809a5cdb44ffc" providerId="LiveId" clId="{95D24405-B55B-46F7-AC5B-87D8CF6DAEA3}" dt="2021-12-20T05:38:49.286" v="2409" actId="14100"/>
        <pc:sldMkLst>
          <pc:docMk/>
          <pc:sldMk cId="1707077728" sldId="320"/>
        </pc:sldMkLst>
        <pc:spChg chg="mod">
          <ac:chgData name="Sivapalu Thangarajah" userId="c82809a5cdb44ffc" providerId="LiveId" clId="{95D24405-B55B-46F7-AC5B-87D8CF6DAEA3}" dt="2021-12-20T05:38:39.486" v="2406" actId="14100"/>
          <ac:spMkLst>
            <pc:docMk/>
            <pc:sldMk cId="1707077728" sldId="320"/>
            <ac:spMk id="2" creationId="{3F3F1D46-6A92-4495-BB32-83F42CF39E40}"/>
          </ac:spMkLst>
        </pc:spChg>
        <pc:spChg chg="del mod">
          <ac:chgData name="Sivapalu Thangarajah" userId="c82809a5cdb44ffc" providerId="LiveId" clId="{95D24405-B55B-46F7-AC5B-87D8CF6DAEA3}" dt="2021-12-20T05:37:49.816" v="2391" actId="478"/>
          <ac:spMkLst>
            <pc:docMk/>
            <pc:sldMk cId="1707077728" sldId="320"/>
            <ac:spMk id="3" creationId="{17DB7F92-0953-4D23-B909-634D32ADE9B5}"/>
          </ac:spMkLst>
        </pc:spChg>
        <pc:picChg chg="add mod">
          <ac:chgData name="Sivapalu Thangarajah" userId="c82809a5cdb44ffc" providerId="LiveId" clId="{95D24405-B55B-46F7-AC5B-87D8CF6DAEA3}" dt="2021-12-20T05:38:49.286" v="2409" actId="14100"/>
          <ac:picMkLst>
            <pc:docMk/>
            <pc:sldMk cId="1707077728" sldId="320"/>
            <ac:picMk id="29698" creationId="{E4992AAE-B4E2-4DD6-8E7F-14FCD48B8A80}"/>
          </ac:picMkLst>
        </pc:picChg>
      </pc:sldChg>
      <pc:sldChg chg="modSp new mod">
        <pc:chgData name="Sivapalu Thangarajah" userId="c82809a5cdb44ffc" providerId="LiveId" clId="{95D24405-B55B-46F7-AC5B-87D8CF6DAEA3}" dt="2021-12-20T17:02:17.732" v="2670" actId="14100"/>
        <pc:sldMkLst>
          <pc:docMk/>
          <pc:sldMk cId="189040470" sldId="321"/>
        </pc:sldMkLst>
        <pc:spChg chg="mod">
          <ac:chgData name="Sivapalu Thangarajah" userId="c82809a5cdb44ffc" providerId="LiveId" clId="{95D24405-B55B-46F7-AC5B-87D8CF6DAEA3}" dt="2021-12-20T17:01:25.831" v="2660" actId="20577"/>
          <ac:spMkLst>
            <pc:docMk/>
            <pc:sldMk cId="189040470" sldId="321"/>
            <ac:spMk id="2" creationId="{7A503904-DDCD-4D5F-9F25-0B214BF39CCD}"/>
          </ac:spMkLst>
        </pc:spChg>
        <pc:spChg chg="mod">
          <ac:chgData name="Sivapalu Thangarajah" userId="c82809a5cdb44ffc" providerId="LiveId" clId="{95D24405-B55B-46F7-AC5B-87D8CF6DAEA3}" dt="2021-12-20T17:02:17.732" v="2670" actId="14100"/>
          <ac:spMkLst>
            <pc:docMk/>
            <pc:sldMk cId="189040470" sldId="321"/>
            <ac:spMk id="3" creationId="{7AD5C6EC-EECE-4ED2-AB51-34D607614B3C}"/>
          </ac:spMkLst>
        </pc:spChg>
      </pc:sldChg>
      <pc:sldChg chg="modSp new mod">
        <pc:chgData name="Sivapalu Thangarajah" userId="c82809a5cdb44ffc" providerId="LiveId" clId="{95D24405-B55B-46F7-AC5B-87D8CF6DAEA3}" dt="2021-12-20T17:05:55.235" v="2712" actId="207"/>
        <pc:sldMkLst>
          <pc:docMk/>
          <pc:sldMk cId="2780086205" sldId="322"/>
        </pc:sldMkLst>
        <pc:spChg chg="mod">
          <ac:chgData name="Sivapalu Thangarajah" userId="c82809a5cdb44ffc" providerId="LiveId" clId="{95D24405-B55B-46F7-AC5B-87D8CF6DAEA3}" dt="2021-12-20T17:05:55.235" v="2712" actId="207"/>
          <ac:spMkLst>
            <pc:docMk/>
            <pc:sldMk cId="2780086205" sldId="322"/>
            <ac:spMk id="3" creationId="{DF24E79C-BC5C-4A0E-B4FE-39850D3FD101}"/>
          </ac:spMkLst>
        </pc:spChg>
      </pc:sldChg>
      <pc:sldChg chg="addSp delSp modSp new mod setBg">
        <pc:chgData name="Sivapalu Thangarajah" userId="c82809a5cdb44ffc" providerId="LiveId" clId="{95D24405-B55B-46F7-AC5B-87D8CF6DAEA3}" dt="2021-12-20T17:14:12.757" v="2892" actId="20577"/>
        <pc:sldMkLst>
          <pc:docMk/>
          <pc:sldMk cId="328775739" sldId="323"/>
        </pc:sldMkLst>
        <pc:spChg chg="del mod">
          <ac:chgData name="Sivapalu Thangarajah" userId="c82809a5cdb44ffc" providerId="LiveId" clId="{95D24405-B55B-46F7-AC5B-87D8CF6DAEA3}" dt="2021-12-20T17:12:12.101" v="2724" actId="478"/>
          <ac:spMkLst>
            <pc:docMk/>
            <pc:sldMk cId="328775739" sldId="323"/>
            <ac:spMk id="2" creationId="{B37F9B88-5EB9-49CB-B7F6-ABB707D9D2EE}"/>
          </ac:spMkLst>
        </pc:spChg>
        <pc:spChg chg="mod">
          <ac:chgData name="Sivapalu Thangarajah" userId="c82809a5cdb44ffc" providerId="LiveId" clId="{95D24405-B55B-46F7-AC5B-87D8CF6DAEA3}" dt="2021-12-20T17:14:12.757" v="2892" actId="20577"/>
          <ac:spMkLst>
            <pc:docMk/>
            <pc:sldMk cId="328775739" sldId="323"/>
            <ac:spMk id="3" creationId="{7A785B53-713B-4853-8AB8-E5E381D1CC19}"/>
          </ac:spMkLst>
        </pc:spChg>
        <pc:picChg chg="add mod">
          <ac:chgData name="Sivapalu Thangarajah" userId="c82809a5cdb44ffc" providerId="LiveId" clId="{95D24405-B55B-46F7-AC5B-87D8CF6DAEA3}" dt="2021-12-20T17:12:03.971" v="2722" actId="14100"/>
          <ac:picMkLst>
            <pc:docMk/>
            <pc:sldMk cId="328775739" sldId="323"/>
            <ac:picMk id="1026" creationId="{474B1285-D8CC-4D67-9E7A-F4C05A12F7E4}"/>
          </ac:picMkLst>
        </pc:picChg>
      </pc:sldChg>
      <pc:sldChg chg="modSp new mod">
        <pc:chgData name="Sivapalu Thangarajah" userId="c82809a5cdb44ffc" providerId="LiveId" clId="{95D24405-B55B-46F7-AC5B-87D8CF6DAEA3}" dt="2021-12-20T17:15:33.353" v="2914"/>
        <pc:sldMkLst>
          <pc:docMk/>
          <pc:sldMk cId="2242527754" sldId="324"/>
        </pc:sldMkLst>
        <pc:spChg chg="mod">
          <ac:chgData name="Sivapalu Thangarajah" userId="c82809a5cdb44ffc" providerId="LiveId" clId="{95D24405-B55B-46F7-AC5B-87D8CF6DAEA3}" dt="2021-12-20T17:14:44.866" v="2910" actId="14100"/>
          <ac:spMkLst>
            <pc:docMk/>
            <pc:sldMk cId="2242527754" sldId="324"/>
            <ac:spMk id="2" creationId="{E1CC2BBC-7D74-4150-883F-11B55EE85198}"/>
          </ac:spMkLst>
        </pc:spChg>
        <pc:spChg chg="mod">
          <ac:chgData name="Sivapalu Thangarajah" userId="c82809a5cdb44ffc" providerId="LiveId" clId="{95D24405-B55B-46F7-AC5B-87D8CF6DAEA3}" dt="2021-12-20T17:15:33.353" v="2914"/>
          <ac:spMkLst>
            <pc:docMk/>
            <pc:sldMk cId="2242527754" sldId="324"/>
            <ac:spMk id="3" creationId="{9CF31231-6B2E-4F70-B696-B1F2811CA666}"/>
          </ac:spMkLst>
        </pc:spChg>
      </pc:sldChg>
      <pc:sldChg chg="modSp new mod">
        <pc:chgData name="Sivapalu Thangarajah" userId="c82809a5cdb44ffc" providerId="LiveId" clId="{95D24405-B55B-46F7-AC5B-87D8CF6DAEA3}" dt="2021-12-20T17:21:35.876" v="3025" actId="27636"/>
        <pc:sldMkLst>
          <pc:docMk/>
          <pc:sldMk cId="449576333" sldId="325"/>
        </pc:sldMkLst>
        <pc:spChg chg="mod">
          <ac:chgData name="Sivapalu Thangarajah" userId="c82809a5cdb44ffc" providerId="LiveId" clId="{95D24405-B55B-46F7-AC5B-87D8CF6DAEA3}" dt="2021-12-20T17:16:14.977" v="2939" actId="1076"/>
          <ac:spMkLst>
            <pc:docMk/>
            <pc:sldMk cId="449576333" sldId="325"/>
            <ac:spMk id="2" creationId="{EA43297A-161B-4F8B-8B28-88211B17C4B3}"/>
          </ac:spMkLst>
        </pc:spChg>
        <pc:spChg chg="mod">
          <ac:chgData name="Sivapalu Thangarajah" userId="c82809a5cdb44ffc" providerId="LiveId" clId="{95D24405-B55B-46F7-AC5B-87D8CF6DAEA3}" dt="2021-12-20T17:21:35.876" v="3025" actId="27636"/>
          <ac:spMkLst>
            <pc:docMk/>
            <pc:sldMk cId="449576333" sldId="325"/>
            <ac:spMk id="3" creationId="{0C7872F5-9559-4A33-814D-655403030015}"/>
          </ac:spMkLst>
        </pc:spChg>
      </pc:sldChg>
      <pc:sldChg chg="modSp new mod">
        <pc:chgData name="Sivapalu Thangarajah" userId="c82809a5cdb44ffc" providerId="LiveId" clId="{95D24405-B55B-46F7-AC5B-87D8CF6DAEA3}" dt="2021-12-20T17:29:10.885" v="3075" actId="14100"/>
        <pc:sldMkLst>
          <pc:docMk/>
          <pc:sldMk cId="3640525643" sldId="326"/>
        </pc:sldMkLst>
        <pc:spChg chg="mod">
          <ac:chgData name="Sivapalu Thangarajah" userId="c82809a5cdb44ffc" providerId="LiveId" clId="{95D24405-B55B-46F7-AC5B-87D8CF6DAEA3}" dt="2021-12-20T17:28:47.174" v="3057" actId="207"/>
          <ac:spMkLst>
            <pc:docMk/>
            <pc:sldMk cId="3640525643" sldId="326"/>
            <ac:spMk id="2" creationId="{BEADD571-F3D1-4EFA-85F2-3134C2C3DBAB}"/>
          </ac:spMkLst>
        </pc:spChg>
        <pc:spChg chg="mod">
          <ac:chgData name="Sivapalu Thangarajah" userId="c82809a5cdb44ffc" providerId="LiveId" clId="{95D24405-B55B-46F7-AC5B-87D8CF6DAEA3}" dt="2021-12-20T17:29:10.885" v="3075" actId="14100"/>
          <ac:spMkLst>
            <pc:docMk/>
            <pc:sldMk cId="3640525643" sldId="326"/>
            <ac:spMk id="3" creationId="{4574823B-08AF-406C-B2CE-7B517A997939}"/>
          </ac:spMkLst>
        </pc:spChg>
      </pc:sldChg>
      <pc:sldChg chg="modSp new mod">
        <pc:chgData name="Sivapalu Thangarajah" userId="c82809a5cdb44ffc" providerId="LiveId" clId="{95D24405-B55B-46F7-AC5B-87D8CF6DAEA3}" dt="2021-12-20T17:38:16.846" v="3216" actId="20577"/>
        <pc:sldMkLst>
          <pc:docMk/>
          <pc:sldMk cId="4129436239" sldId="327"/>
        </pc:sldMkLst>
        <pc:spChg chg="mod">
          <ac:chgData name="Sivapalu Thangarajah" userId="c82809a5cdb44ffc" providerId="LiveId" clId="{95D24405-B55B-46F7-AC5B-87D8CF6DAEA3}" dt="2021-12-20T17:35:34.993" v="3168" actId="1076"/>
          <ac:spMkLst>
            <pc:docMk/>
            <pc:sldMk cId="4129436239" sldId="327"/>
            <ac:spMk id="2" creationId="{982D04DA-EF87-49CE-B7FC-1B1C42193182}"/>
          </ac:spMkLst>
        </pc:spChg>
        <pc:spChg chg="mod">
          <ac:chgData name="Sivapalu Thangarajah" userId="c82809a5cdb44ffc" providerId="LiveId" clId="{95D24405-B55B-46F7-AC5B-87D8CF6DAEA3}" dt="2021-12-20T17:38:16.846" v="3216" actId="20577"/>
          <ac:spMkLst>
            <pc:docMk/>
            <pc:sldMk cId="4129436239" sldId="327"/>
            <ac:spMk id="3" creationId="{37B8DAD2-98E9-4513-A5FA-34FCDEE259B8}"/>
          </ac:spMkLst>
        </pc:spChg>
      </pc:sldChg>
      <pc:sldChg chg="modSp new mod">
        <pc:chgData name="Sivapalu Thangarajah" userId="c82809a5cdb44ffc" providerId="LiveId" clId="{95D24405-B55B-46F7-AC5B-87D8CF6DAEA3}" dt="2021-12-20T17:39:56.978" v="3250" actId="2710"/>
        <pc:sldMkLst>
          <pc:docMk/>
          <pc:sldMk cId="1351028786" sldId="328"/>
        </pc:sldMkLst>
        <pc:spChg chg="mod">
          <ac:chgData name="Sivapalu Thangarajah" userId="c82809a5cdb44ffc" providerId="LiveId" clId="{95D24405-B55B-46F7-AC5B-87D8CF6DAEA3}" dt="2021-12-20T17:39:27.864" v="3246" actId="1076"/>
          <ac:spMkLst>
            <pc:docMk/>
            <pc:sldMk cId="1351028786" sldId="328"/>
            <ac:spMk id="2" creationId="{D05CE5A7-0B11-4753-A363-06424588BC2C}"/>
          </ac:spMkLst>
        </pc:spChg>
        <pc:spChg chg="mod">
          <ac:chgData name="Sivapalu Thangarajah" userId="c82809a5cdb44ffc" providerId="LiveId" clId="{95D24405-B55B-46F7-AC5B-87D8CF6DAEA3}" dt="2021-12-20T17:39:56.978" v="3250" actId="2710"/>
          <ac:spMkLst>
            <pc:docMk/>
            <pc:sldMk cId="1351028786" sldId="328"/>
            <ac:spMk id="3" creationId="{91AE31D5-6567-4EAF-ACFB-359695A441B7}"/>
          </ac:spMkLst>
        </pc:spChg>
      </pc:sldChg>
      <pc:sldChg chg="modSp new mod">
        <pc:chgData name="Sivapalu Thangarajah" userId="c82809a5cdb44ffc" providerId="LiveId" clId="{95D24405-B55B-46F7-AC5B-87D8CF6DAEA3}" dt="2021-12-21T00:24:12.205" v="3376" actId="20577"/>
        <pc:sldMkLst>
          <pc:docMk/>
          <pc:sldMk cId="1052517207" sldId="329"/>
        </pc:sldMkLst>
        <pc:spChg chg="mod">
          <ac:chgData name="Sivapalu Thangarajah" userId="c82809a5cdb44ffc" providerId="LiveId" clId="{95D24405-B55B-46F7-AC5B-87D8CF6DAEA3}" dt="2021-12-20T17:40:37.827" v="3253"/>
          <ac:spMkLst>
            <pc:docMk/>
            <pc:sldMk cId="1052517207" sldId="329"/>
            <ac:spMk id="2" creationId="{0604E799-D1C0-496D-8ABB-8E2419F8EFD8}"/>
          </ac:spMkLst>
        </pc:spChg>
        <pc:spChg chg="mod">
          <ac:chgData name="Sivapalu Thangarajah" userId="c82809a5cdb44ffc" providerId="LiveId" clId="{95D24405-B55B-46F7-AC5B-87D8CF6DAEA3}" dt="2021-12-21T00:24:12.205" v="3376" actId="20577"/>
          <ac:spMkLst>
            <pc:docMk/>
            <pc:sldMk cId="1052517207" sldId="329"/>
            <ac:spMk id="3" creationId="{F65AB574-94A7-4F69-B2BA-E540FC62C756}"/>
          </ac:spMkLst>
        </pc:spChg>
      </pc:sldChg>
      <pc:sldChg chg="modSp new mod">
        <pc:chgData name="Sivapalu Thangarajah" userId="c82809a5cdb44ffc" providerId="LiveId" clId="{95D24405-B55B-46F7-AC5B-87D8CF6DAEA3}" dt="2021-12-20T17:47:12.676" v="3308" actId="27636"/>
        <pc:sldMkLst>
          <pc:docMk/>
          <pc:sldMk cId="3726277765" sldId="330"/>
        </pc:sldMkLst>
        <pc:spChg chg="mod">
          <ac:chgData name="Sivapalu Thangarajah" userId="c82809a5cdb44ffc" providerId="LiveId" clId="{95D24405-B55B-46F7-AC5B-87D8CF6DAEA3}" dt="2021-12-20T17:44:40.391" v="3278"/>
          <ac:spMkLst>
            <pc:docMk/>
            <pc:sldMk cId="3726277765" sldId="330"/>
            <ac:spMk id="2" creationId="{1D80E817-3C1A-481F-98D3-820D5BFAC217}"/>
          </ac:spMkLst>
        </pc:spChg>
        <pc:spChg chg="mod">
          <ac:chgData name="Sivapalu Thangarajah" userId="c82809a5cdb44ffc" providerId="LiveId" clId="{95D24405-B55B-46F7-AC5B-87D8CF6DAEA3}" dt="2021-12-20T17:47:12.676" v="3308" actId="27636"/>
          <ac:spMkLst>
            <pc:docMk/>
            <pc:sldMk cId="3726277765" sldId="330"/>
            <ac:spMk id="3" creationId="{0071624B-1F56-4F15-A817-A4A8FEBAF3CF}"/>
          </ac:spMkLst>
        </pc:spChg>
      </pc:sldChg>
      <pc:sldChg chg="addSp modSp new mod">
        <pc:chgData name="Sivapalu Thangarajah" userId="c82809a5cdb44ffc" providerId="LiveId" clId="{95D24405-B55B-46F7-AC5B-87D8CF6DAEA3}" dt="2021-12-20T17:51:49.533" v="3340" actId="2710"/>
        <pc:sldMkLst>
          <pc:docMk/>
          <pc:sldMk cId="4182361017" sldId="331"/>
        </pc:sldMkLst>
        <pc:spChg chg="mod">
          <ac:chgData name="Sivapalu Thangarajah" userId="c82809a5cdb44ffc" providerId="LiveId" clId="{95D24405-B55B-46F7-AC5B-87D8CF6DAEA3}" dt="2021-12-20T17:51:20.061" v="3334" actId="1076"/>
          <ac:spMkLst>
            <pc:docMk/>
            <pc:sldMk cId="4182361017" sldId="331"/>
            <ac:spMk id="2" creationId="{F9CF34A7-A793-4F55-A6BB-058CEBBD14C6}"/>
          </ac:spMkLst>
        </pc:spChg>
        <pc:spChg chg="mod">
          <ac:chgData name="Sivapalu Thangarajah" userId="c82809a5cdb44ffc" providerId="LiveId" clId="{95D24405-B55B-46F7-AC5B-87D8CF6DAEA3}" dt="2021-12-20T17:51:23.708" v="3335" actId="14100"/>
          <ac:spMkLst>
            <pc:docMk/>
            <pc:sldMk cId="4182361017" sldId="331"/>
            <ac:spMk id="3" creationId="{57CDC80C-9202-4770-A70F-ED97964C76E7}"/>
          </ac:spMkLst>
        </pc:spChg>
        <pc:spChg chg="add mod">
          <ac:chgData name="Sivapalu Thangarajah" userId="c82809a5cdb44ffc" providerId="LiveId" clId="{95D24405-B55B-46F7-AC5B-87D8CF6DAEA3}" dt="2021-12-20T17:51:49.533" v="3340" actId="2710"/>
          <ac:spMkLst>
            <pc:docMk/>
            <pc:sldMk cId="4182361017" sldId="331"/>
            <ac:spMk id="5" creationId="{F66C172C-56F3-4B59-BCFA-CF1516F6CDA7}"/>
          </ac:spMkLst>
        </pc:spChg>
      </pc:sldChg>
      <pc:sldChg chg="modSp new mod">
        <pc:chgData name="Sivapalu Thangarajah" userId="c82809a5cdb44ffc" providerId="LiveId" clId="{95D24405-B55B-46F7-AC5B-87D8CF6DAEA3}" dt="2021-12-20T17:54:09.950" v="3364" actId="27636"/>
        <pc:sldMkLst>
          <pc:docMk/>
          <pc:sldMk cId="455060263" sldId="332"/>
        </pc:sldMkLst>
        <pc:spChg chg="mod">
          <ac:chgData name="Sivapalu Thangarajah" userId="c82809a5cdb44ffc" providerId="LiveId" clId="{95D24405-B55B-46F7-AC5B-87D8CF6DAEA3}" dt="2021-12-20T17:53:08.363" v="3346" actId="14100"/>
          <ac:spMkLst>
            <pc:docMk/>
            <pc:sldMk cId="455060263" sldId="332"/>
            <ac:spMk id="2" creationId="{C8461814-CA14-410E-B556-9B8A922704EF}"/>
          </ac:spMkLst>
        </pc:spChg>
        <pc:spChg chg="mod">
          <ac:chgData name="Sivapalu Thangarajah" userId="c82809a5cdb44ffc" providerId="LiveId" clId="{95D24405-B55B-46F7-AC5B-87D8CF6DAEA3}" dt="2021-12-20T17:54:09.950" v="3364" actId="27636"/>
          <ac:spMkLst>
            <pc:docMk/>
            <pc:sldMk cId="455060263" sldId="332"/>
            <ac:spMk id="3" creationId="{F96FCC6C-1E1C-4721-A464-F665E47AED48}"/>
          </ac:spMkLst>
        </pc:spChg>
      </pc:sldChg>
      <pc:sldChg chg="new">
        <pc:chgData name="Sivapalu Thangarajah" userId="c82809a5cdb44ffc" providerId="LiveId" clId="{95D24405-B55B-46F7-AC5B-87D8CF6DAEA3}" dt="2021-12-20T17:54:18.408" v="3365" actId="680"/>
        <pc:sldMkLst>
          <pc:docMk/>
          <pc:sldMk cId="791823468" sldId="333"/>
        </pc:sldMkLst>
      </pc:sldChg>
      <pc:sldChg chg="modSp new mod">
        <pc:chgData name="Sivapalu Thangarajah" userId="c82809a5cdb44ffc" providerId="LiveId" clId="{95D24405-B55B-46F7-AC5B-87D8CF6DAEA3}" dt="2021-12-21T01:38:19.298" v="3450"/>
        <pc:sldMkLst>
          <pc:docMk/>
          <pc:sldMk cId="630091186" sldId="334"/>
        </pc:sldMkLst>
        <pc:spChg chg="mod">
          <ac:chgData name="Sivapalu Thangarajah" userId="c82809a5cdb44ffc" providerId="LiveId" clId="{95D24405-B55B-46F7-AC5B-87D8CF6DAEA3}" dt="2021-12-21T01:34:49.076" v="3396" actId="27636"/>
          <ac:spMkLst>
            <pc:docMk/>
            <pc:sldMk cId="630091186" sldId="334"/>
            <ac:spMk id="2" creationId="{CCCD6682-E85A-40EA-9AEE-48C2ED87357B}"/>
          </ac:spMkLst>
        </pc:spChg>
        <pc:spChg chg="mod">
          <ac:chgData name="Sivapalu Thangarajah" userId="c82809a5cdb44ffc" providerId="LiveId" clId="{95D24405-B55B-46F7-AC5B-87D8CF6DAEA3}" dt="2021-12-21T01:38:19.298" v="3450"/>
          <ac:spMkLst>
            <pc:docMk/>
            <pc:sldMk cId="630091186" sldId="334"/>
            <ac:spMk id="3" creationId="{396E9B11-E2C0-4518-BC22-B247D222AACC}"/>
          </ac:spMkLst>
        </pc:spChg>
      </pc:sldChg>
      <pc:sldChg chg="addSp delSp modSp new mod">
        <pc:chgData name="Sivapalu Thangarajah" userId="c82809a5cdb44ffc" providerId="LiveId" clId="{95D24405-B55B-46F7-AC5B-87D8CF6DAEA3}" dt="2021-12-21T01:39:48.711" v="3463" actId="27636"/>
        <pc:sldMkLst>
          <pc:docMk/>
          <pc:sldMk cId="691651572" sldId="335"/>
        </pc:sldMkLst>
        <pc:spChg chg="mod">
          <ac:chgData name="Sivapalu Thangarajah" userId="c82809a5cdb44ffc" providerId="LiveId" clId="{95D24405-B55B-46F7-AC5B-87D8CF6DAEA3}" dt="2021-12-21T01:39:48.711" v="3463" actId="27636"/>
          <ac:spMkLst>
            <pc:docMk/>
            <pc:sldMk cId="691651572" sldId="335"/>
            <ac:spMk id="2" creationId="{6181D7BE-205F-45CE-A8E4-136306212D1F}"/>
          </ac:spMkLst>
        </pc:spChg>
        <pc:spChg chg="del mod">
          <ac:chgData name="Sivapalu Thangarajah" userId="c82809a5cdb44ffc" providerId="LiveId" clId="{95D24405-B55B-46F7-AC5B-87D8CF6DAEA3}" dt="2021-12-21T01:39:18.439" v="3457"/>
          <ac:spMkLst>
            <pc:docMk/>
            <pc:sldMk cId="691651572" sldId="335"/>
            <ac:spMk id="3" creationId="{764F2BA1-C62C-4DFA-B920-AEBDCD5AD9AD}"/>
          </ac:spMkLst>
        </pc:spChg>
        <pc:picChg chg="add mod">
          <ac:chgData name="Sivapalu Thangarajah" userId="c82809a5cdb44ffc" providerId="LiveId" clId="{95D24405-B55B-46F7-AC5B-87D8CF6DAEA3}" dt="2021-12-21T01:39:33.230" v="3459" actId="14100"/>
          <ac:picMkLst>
            <pc:docMk/>
            <pc:sldMk cId="691651572" sldId="335"/>
            <ac:picMk id="1026" creationId="{69E9742B-2733-4886-A882-09825184B51A}"/>
          </ac:picMkLst>
        </pc:picChg>
      </pc:sldChg>
      <pc:sldChg chg="addSp modSp new mod">
        <pc:chgData name="Sivapalu Thangarajah" userId="c82809a5cdb44ffc" providerId="LiveId" clId="{95D24405-B55B-46F7-AC5B-87D8CF6DAEA3}" dt="2021-12-21T01:57:16.482" v="3564" actId="20577"/>
        <pc:sldMkLst>
          <pc:docMk/>
          <pc:sldMk cId="3489659893" sldId="336"/>
        </pc:sldMkLst>
        <pc:spChg chg="mod">
          <ac:chgData name="Sivapalu Thangarajah" userId="c82809a5cdb44ffc" providerId="LiveId" clId="{95D24405-B55B-46F7-AC5B-87D8CF6DAEA3}" dt="2021-12-21T01:57:16.482" v="3564" actId="20577"/>
          <ac:spMkLst>
            <pc:docMk/>
            <pc:sldMk cId="3489659893" sldId="336"/>
            <ac:spMk id="2" creationId="{822A1DCA-7E86-4FD6-859A-72A4836C18FF}"/>
          </ac:spMkLst>
        </pc:spChg>
        <pc:spChg chg="mod">
          <ac:chgData name="Sivapalu Thangarajah" userId="c82809a5cdb44ffc" providerId="LiveId" clId="{95D24405-B55B-46F7-AC5B-87D8CF6DAEA3}" dt="2021-12-21T01:55:20.867" v="3520" actId="1076"/>
          <ac:spMkLst>
            <pc:docMk/>
            <pc:sldMk cId="3489659893" sldId="336"/>
            <ac:spMk id="3" creationId="{37B57C3B-2CFB-45BD-BC03-A570FB9DE188}"/>
          </ac:spMkLst>
        </pc:spChg>
        <pc:spChg chg="add mod">
          <ac:chgData name="Sivapalu Thangarajah" userId="c82809a5cdb44ffc" providerId="LiveId" clId="{95D24405-B55B-46F7-AC5B-87D8CF6DAEA3}" dt="2021-12-21T01:55:06.649" v="3519" actId="1076"/>
          <ac:spMkLst>
            <pc:docMk/>
            <pc:sldMk cId="3489659893" sldId="336"/>
            <ac:spMk id="5" creationId="{5C0C87F9-FE37-4685-92EB-9936F66F5D0E}"/>
          </ac:spMkLst>
        </pc:spChg>
      </pc:sldChg>
      <pc:sldChg chg="modSp new mod">
        <pc:chgData name="Sivapalu Thangarajah" userId="c82809a5cdb44ffc" providerId="LiveId" clId="{95D24405-B55B-46F7-AC5B-87D8CF6DAEA3}" dt="2021-12-21T02:55:01.530" v="3590" actId="14100"/>
        <pc:sldMkLst>
          <pc:docMk/>
          <pc:sldMk cId="3358600530" sldId="337"/>
        </pc:sldMkLst>
        <pc:spChg chg="mod">
          <ac:chgData name="Sivapalu Thangarajah" userId="c82809a5cdb44ffc" providerId="LiveId" clId="{95D24405-B55B-46F7-AC5B-87D8CF6DAEA3}" dt="2021-12-21T02:55:01.530" v="3590" actId="14100"/>
          <ac:spMkLst>
            <pc:docMk/>
            <pc:sldMk cId="3358600530" sldId="337"/>
            <ac:spMk id="2" creationId="{9A12A451-4670-482D-82A4-D9E143904883}"/>
          </ac:spMkLst>
        </pc:spChg>
        <pc:spChg chg="mod">
          <ac:chgData name="Sivapalu Thangarajah" userId="c82809a5cdb44ffc" providerId="LiveId" clId="{95D24405-B55B-46F7-AC5B-87D8CF6DAEA3}" dt="2021-12-21T02:53:56.987" v="3573" actId="14100"/>
          <ac:spMkLst>
            <pc:docMk/>
            <pc:sldMk cId="3358600530" sldId="337"/>
            <ac:spMk id="3" creationId="{0FB63545-85CC-402C-A02E-9F9FA04258F6}"/>
          </ac:spMkLst>
        </pc:spChg>
      </pc:sldChg>
      <pc:sldChg chg="addSp delSp modSp new mod">
        <pc:chgData name="Sivapalu Thangarajah" userId="c82809a5cdb44ffc" providerId="LiveId" clId="{95D24405-B55B-46F7-AC5B-87D8CF6DAEA3}" dt="2021-12-22T02:04:45.737" v="3720" actId="14100"/>
        <pc:sldMkLst>
          <pc:docMk/>
          <pc:sldMk cId="2790626991" sldId="338"/>
        </pc:sldMkLst>
        <pc:spChg chg="mod">
          <ac:chgData name="Sivapalu Thangarajah" userId="c82809a5cdb44ffc" providerId="LiveId" clId="{95D24405-B55B-46F7-AC5B-87D8CF6DAEA3}" dt="2021-12-22T02:04:10.379" v="3717" actId="20577"/>
          <ac:spMkLst>
            <pc:docMk/>
            <pc:sldMk cId="2790626991" sldId="338"/>
            <ac:spMk id="2" creationId="{2B482B5C-3855-496A-AB46-9853C9709D24}"/>
          </ac:spMkLst>
        </pc:spChg>
        <pc:spChg chg="del mod">
          <ac:chgData name="Sivapalu Thangarajah" userId="c82809a5cdb44ffc" providerId="LiveId" clId="{95D24405-B55B-46F7-AC5B-87D8CF6DAEA3}" dt="2021-12-22T02:04:30.882" v="3718"/>
          <ac:spMkLst>
            <pc:docMk/>
            <pc:sldMk cId="2790626991" sldId="338"/>
            <ac:spMk id="3" creationId="{D5013CB1-1476-451D-9801-2143944649C7}"/>
          </ac:spMkLst>
        </pc:spChg>
        <pc:picChg chg="add mod">
          <ac:chgData name="Sivapalu Thangarajah" userId="c82809a5cdb44ffc" providerId="LiveId" clId="{95D24405-B55B-46F7-AC5B-87D8CF6DAEA3}" dt="2021-12-22T02:04:45.737" v="3720" actId="14100"/>
          <ac:picMkLst>
            <pc:docMk/>
            <pc:sldMk cId="2790626991" sldId="338"/>
            <ac:picMk id="1026" creationId="{253C0B51-DC22-4926-9B76-0F959A0ABEDA}"/>
          </ac:picMkLst>
        </pc:picChg>
      </pc:sldChg>
      <pc:sldChg chg="addSp delSp modSp new mod setBg">
        <pc:chgData name="Sivapalu Thangarajah" userId="c82809a5cdb44ffc" providerId="LiveId" clId="{95D24405-B55B-46F7-AC5B-87D8CF6DAEA3}" dt="2021-12-22T02:10:42.899" v="3752" actId="26606"/>
        <pc:sldMkLst>
          <pc:docMk/>
          <pc:sldMk cId="128701643" sldId="339"/>
        </pc:sldMkLst>
        <pc:spChg chg="mod">
          <ac:chgData name="Sivapalu Thangarajah" userId="c82809a5cdb44ffc" providerId="LiveId" clId="{95D24405-B55B-46F7-AC5B-87D8CF6DAEA3}" dt="2021-12-22T02:10:42.899" v="3752" actId="26606"/>
          <ac:spMkLst>
            <pc:docMk/>
            <pc:sldMk cId="128701643" sldId="339"/>
            <ac:spMk id="2" creationId="{F2145910-8E36-413E-9F31-77DF3F9C754B}"/>
          </ac:spMkLst>
        </pc:spChg>
        <pc:spChg chg="del">
          <ac:chgData name="Sivapalu Thangarajah" userId="c82809a5cdb44ffc" providerId="LiveId" clId="{95D24405-B55B-46F7-AC5B-87D8CF6DAEA3}" dt="2021-12-22T02:09:41.203" v="3722"/>
          <ac:spMkLst>
            <pc:docMk/>
            <pc:sldMk cId="128701643" sldId="339"/>
            <ac:spMk id="3" creationId="{B7456698-62EE-40AA-8278-FCB75AEB456E}"/>
          </ac:spMkLst>
        </pc:spChg>
        <pc:spChg chg="add">
          <ac:chgData name="Sivapalu Thangarajah" userId="c82809a5cdb44ffc" providerId="LiveId" clId="{95D24405-B55B-46F7-AC5B-87D8CF6DAEA3}" dt="2021-12-22T02:10:42.899" v="3752" actId="26606"/>
          <ac:spMkLst>
            <pc:docMk/>
            <pc:sldMk cId="128701643" sldId="339"/>
            <ac:spMk id="2054" creationId="{06ED6F13-22A0-4CB6-919C-B7FC1ACE69B9}"/>
          </ac:spMkLst>
        </pc:spChg>
        <pc:picChg chg="add mod">
          <ac:chgData name="Sivapalu Thangarajah" userId="c82809a5cdb44ffc" providerId="LiveId" clId="{95D24405-B55B-46F7-AC5B-87D8CF6DAEA3}" dt="2021-12-22T02:10:42.899" v="3752" actId="26606"/>
          <ac:picMkLst>
            <pc:docMk/>
            <pc:sldMk cId="128701643" sldId="339"/>
            <ac:picMk id="2050" creationId="{09FA661B-408E-4BC1-87F6-0FED5B8372CA}"/>
          </ac:picMkLst>
        </pc:picChg>
      </pc:sldChg>
      <pc:sldChg chg="addSp delSp modSp new mod setBg">
        <pc:chgData name="Sivapalu Thangarajah" userId="c82809a5cdb44ffc" providerId="LiveId" clId="{95D24405-B55B-46F7-AC5B-87D8CF6DAEA3}" dt="2021-12-22T02:15:55.164" v="3755" actId="26606"/>
        <pc:sldMkLst>
          <pc:docMk/>
          <pc:sldMk cId="146959986" sldId="340"/>
        </pc:sldMkLst>
        <pc:spChg chg="mod">
          <ac:chgData name="Sivapalu Thangarajah" userId="c82809a5cdb44ffc" providerId="LiveId" clId="{95D24405-B55B-46F7-AC5B-87D8CF6DAEA3}" dt="2021-12-22T02:15:55.164" v="3755" actId="26606"/>
          <ac:spMkLst>
            <pc:docMk/>
            <pc:sldMk cId="146959986" sldId="340"/>
            <ac:spMk id="2" creationId="{46EADC33-F4A6-4494-B3E4-5860A6FD1ABF}"/>
          </ac:spMkLst>
        </pc:spChg>
        <pc:spChg chg="del">
          <ac:chgData name="Sivapalu Thangarajah" userId="c82809a5cdb44ffc" providerId="LiveId" clId="{95D24405-B55B-46F7-AC5B-87D8CF6DAEA3}" dt="2021-12-22T02:15:45.111" v="3754"/>
          <ac:spMkLst>
            <pc:docMk/>
            <pc:sldMk cId="146959986" sldId="340"/>
            <ac:spMk id="3" creationId="{E6D004DB-CDD9-4775-AF9F-B00726AE0EDA}"/>
          </ac:spMkLst>
        </pc:spChg>
        <pc:spChg chg="add">
          <ac:chgData name="Sivapalu Thangarajah" userId="c82809a5cdb44ffc" providerId="LiveId" clId="{95D24405-B55B-46F7-AC5B-87D8CF6DAEA3}" dt="2021-12-22T02:15:55.164" v="3755" actId="26606"/>
          <ac:spMkLst>
            <pc:docMk/>
            <pc:sldMk cId="146959986" sldId="340"/>
            <ac:spMk id="3078" creationId="{51FD1E92-00CF-4FE6-ABD4-C5A00AB555CF}"/>
          </ac:spMkLst>
        </pc:spChg>
        <pc:picChg chg="add mod">
          <ac:chgData name="Sivapalu Thangarajah" userId="c82809a5cdb44ffc" providerId="LiveId" clId="{95D24405-B55B-46F7-AC5B-87D8CF6DAEA3}" dt="2021-12-22T02:15:55.164" v="3755" actId="26606"/>
          <ac:picMkLst>
            <pc:docMk/>
            <pc:sldMk cId="146959986" sldId="340"/>
            <ac:picMk id="3074" creationId="{766A4098-0C1D-4988-8753-76B45151DBF7}"/>
          </ac:picMkLst>
        </pc:picChg>
      </pc:sldChg>
      <pc:sldChg chg="addSp delSp modSp new mod">
        <pc:chgData name="Sivapalu Thangarajah" userId="c82809a5cdb44ffc" providerId="LiveId" clId="{95D24405-B55B-46F7-AC5B-87D8CF6DAEA3}" dt="2021-12-22T02:17:08.428" v="3767" actId="14100"/>
        <pc:sldMkLst>
          <pc:docMk/>
          <pc:sldMk cId="2596711571" sldId="341"/>
        </pc:sldMkLst>
        <pc:spChg chg="mod">
          <ac:chgData name="Sivapalu Thangarajah" userId="c82809a5cdb44ffc" providerId="LiveId" clId="{95D24405-B55B-46F7-AC5B-87D8CF6DAEA3}" dt="2021-12-22T02:17:08.428" v="3767" actId="14100"/>
          <ac:spMkLst>
            <pc:docMk/>
            <pc:sldMk cId="2596711571" sldId="341"/>
            <ac:spMk id="2" creationId="{A18E9C59-7D68-4379-850A-E3CBE5B12D6B}"/>
          </ac:spMkLst>
        </pc:spChg>
        <pc:spChg chg="del">
          <ac:chgData name="Sivapalu Thangarajah" userId="c82809a5cdb44ffc" providerId="LiveId" clId="{95D24405-B55B-46F7-AC5B-87D8CF6DAEA3}" dt="2021-12-22T02:16:37.339" v="3757"/>
          <ac:spMkLst>
            <pc:docMk/>
            <pc:sldMk cId="2596711571" sldId="341"/>
            <ac:spMk id="3" creationId="{BBB01FEF-46A3-4D92-93B5-B1939425C093}"/>
          </ac:spMkLst>
        </pc:spChg>
        <pc:picChg chg="add mod">
          <ac:chgData name="Sivapalu Thangarajah" userId="c82809a5cdb44ffc" providerId="LiveId" clId="{95D24405-B55B-46F7-AC5B-87D8CF6DAEA3}" dt="2021-12-22T02:17:02.821" v="3765" actId="14100"/>
          <ac:picMkLst>
            <pc:docMk/>
            <pc:sldMk cId="2596711571" sldId="341"/>
            <ac:picMk id="4098" creationId="{18A048DD-8E4E-4541-A656-01FC53EFAB34}"/>
          </ac:picMkLst>
        </pc:picChg>
      </pc:sldChg>
      <pc:sldChg chg="addSp delSp modSp new mod">
        <pc:chgData name="Sivapalu Thangarajah" userId="c82809a5cdb44ffc" providerId="LiveId" clId="{95D24405-B55B-46F7-AC5B-87D8CF6DAEA3}" dt="2021-12-22T02:34:16.494" v="3865" actId="14100"/>
        <pc:sldMkLst>
          <pc:docMk/>
          <pc:sldMk cId="4285725024" sldId="342"/>
        </pc:sldMkLst>
        <pc:spChg chg="mod">
          <ac:chgData name="Sivapalu Thangarajah" userId="c82809a5cdb44ffc" providerId="LiveId" clId="{95D24405-B55B-46F7-AC5B-87D8CF6DAEA3}" dt="2021-12-22T02:34:16.494" v="3865" actId="14100"/>
          <ac:spMkLst>
            <pc:docMk/>
            <pc:sldMk cId="4285725024" sldId="342"/>
            <ac:spMk id="2" creationId="{160FE0C9-F4DD-4A80-A618-AFACEB859481}"/>
          </ac:spMkLst>
        </pc:spChg>
        <pc:spChg chg="del">
          <ac:chgData name="Sivapalu Thangarajah" userId="c82809a5cdb44ffc" providerId="LiveId" clId="{95D24405-B55B-46F7-AC5B-87D8CF6DAEA3}" dt="2021-12-22T02:32:33.804" v="3769"/>
          <ac:spMkLst>
            <pc:docMk/>
            <pc:sldMk cId="4285725024" sldId="342"/>
            <ac:spMk id="3" creationId="{34DBF4F6-AEF5-46B1-861C-87386F812873}"/>
          </ac:spMkLst>
        </pc:spChg>
        <pc:picChg chg="add mod">
          <ac:chgData name="Sivapalu Thangarajah" userId="c82809a5cdb44ffc" providerId="LiveId" clId="{95D24405-B55B-46F7-AC5B-87D8CF6DAEA3}" dt="2021-12-22T02:32:58.511" v="3773" actId="732"/>
          <ac:picMkLst>
            <pc:docMk/>
            <pc:sldMk cId="4285725024" sldId="342"/>
            <ac:picMk id="5122" creationId="{1CE7D5F3-2EC0-4A4C-9FED-4F82F9A3E3A0}"/>
          </ac:picMkLst>
        </pc:picChg>
      </pc:sldChg>
      <pc:sldChg chg="addSp modSp new mod setBg">
        <pc:chgData name="Sivapalu Thangarajah" userId="c82809a5cdb44ffc" providerId="LiveId" clId="{95D24405-B55B-46F7-AC5B-87D8CF6DAEA3}" dt="2021-12-22T02:39:51.721" v="3957" actId="26606"/>
        <pc:sldMkLst>
          <pc:docMk/>
          <pc:sldMk cId="81427062" sldId="343"/>
        </pc:sldMkLst>
        <pc:spChg chg="mod">
          <ac:chgData name="Sivapalu Thangarajah" userId="c82809a5cdb44ffc" providerId="LiveId" clId="{95D24405-B55B-46F7-AC5B-87D8CF6DAEA3}" dt="2021-12-22T02:39:51.721" v="3957" actId="26606"/>
          <ac:spMkLst>
            <pc:docMk/>
            <pc:sldMk cId="81427062" sldId="343"/>
            <ac:spMk id="2" creationId="{AF3ED976-72F0-4A29-905F-754DFEC4F7CC}"/>
          </ac:spMkLst>
        </pc:spChg>
        <pc:spChg chg="mod">
          <ac:chgData name="Sivapalu Thangarajah" userId="c82809a5cdb44ffc" providerId="LiveId" clId="{95D24405-B55B-46F7-AC5B-87D8CF6DAEA3}" dt="2021-12-22T02:39:51.721" v="3957" actId="26606"/>
          <ac:spMkLst>
            <pc:docMk/>
            <pc:sldMk cId="81427062" sldId="343"/>
            <ac:spMk id="3" creationId="{5629126F-099A-46F8-950E-75129335254A}"/>
          </ac:spMkLst>
        </pc:spChg>
        <pc:picChg chg="add mod">
          <ac:chgData name="Sivapalu Thangarajah" userId="c82809a5cdb44ffc" providerId="LiveId" clId="{95D24405-B55B-46F7-AC5B-87D8CF6DAEA3}" dt="2021-12-22T02:39:51.721" v="3957" actId="26606"/>
          <ac:picMkLst>
            <pc:docMk/>
            <pc:sldMk cId="81427062" sldId="343"/>
            <ac:picMk id="6146" creationId="{FAE0A0EB-62D3-4772-B61D-12D10706360D}"/>
          </ac:picMkLst>
        </pc:picChg>
      </pc:sldChg>
      <pc:sldChg chg="modSp new mod">
        <pc:chgData name="Sivapalu Thangarajah" userId="c82809a5cdb44ffc" providerId="LiveId" clId="{95D24405-B55B-46F7-AC5B-87D8CF6DAEA3}" dt="2021-12-22T02:37:58.226" v="3955" actId="20577"/>
        <pc:sldMkLst>
          <pc:docMk/>
          <pc:sldMk cId="73933527" sldId="344"/>
        </pc:sldMkLst>
        <pc:spChg chg="mod">
          <ac:chgData name="Sivapalu Thangarajah" userId="c82809a5cdb44ffc" providerId="LiveId" clId="{95D24405-B55B-46F7-AC5B-87D8CF6DAEA3}" dt="2021-12-22T02:37:58.226" v="3955" actId="20577"/>
          <ac:spMkLst>
            <pc:docMk/>
            <pc:sldMk cId="73933527" sldId="344"/>
            <ac:spMk id="2" creationId="{B6BCB00D-F2A6-42A1-9B6A-FCAED01C56D0}"/>
          </ac:spMkLst>
        </pc:spChg>
        <pc:spChg chg="mod">
          <ac:chgData name="Sivapalu Thangarajah" userId="c82809a5cdb44ffc" providerId="LiveId" clId="{95D24405-B55B-46F7-AC5B-87D8CF6DAEA3}" dt="2021-12-22T02:37:44.538" v="3945" actId="27636"/>
          <ac:spMkLst>
            <pc:docMk/>
            <pc:sldMk cId="73933527" sldId="344"/>
            <ac:spMk id="3" creationId="{C169048C-E46E-47C8-92FA-701A87F96DCC}"/>
          </ac:spMkLst>
        </pc:spChg>
      </pc:sldChg>
      <pc:sldChg chg="addSp delSp modSp new mod setBg">
        <pc:chgData name="Sivapalu Thangarajah" userId="c82809a5cdb44ffc" providerId="LiveId" clId="{95D24405-B55B-46F7-AC5B-87D8CF6DAEA3}" dt="2021-12-22T02:43:55.538" v="3988" actId="14100"/>
        <pc:sldMkLst>
          <pc:docMk/>
          <pc:sldMk cId="1361185542" sldId="345"/>
        </pc:sldMkLst>
        <pc:spChg chg="mod">
          <ac:chgData name="Sivapalu Thangarajah" userId="c82809a5cdb44ffc" providerId="LiveId" clId="{95D24405-B55B-46F7-AC5B-87D8CF6DAEA3}" dt="2021-12-22T02:43:13.505" v="3979" actId="20577"/>
          <ac:spMkLst>
            <pc:docMk/>
            <pc:sldMk cId="1361185542" sldId="345"/>
            <ac:spMk id="2" creationId="{4F7FCC8C-4416-42F8-B78E-0632D28AAA23}"/>
          </ac:spMkLst>
        </pc:spChg>
        <pc:spChg chg="del">
          <ac:chgData name="Sivapalu Thangarajah" userId="c82809a5cdb44ffc" providerId="LiveId" clId="{95D24405-B55B-46F7-AC5B-87D8CF6DAEA3}" dt="2021-12-22T02:42:49.492" v="3959"/>
          <ac:spMkLst>
            <pc:docMk/>
            <pc:sldMk cId="1361185542" sldId="345"/>
            <ac:spMk id="3" creationId="{73469CE8-0194-4D9B-99E5-65051B3BC7CB}"/>
          </ac:spMkLst>
        </pc:spChg>
        <pc:spChg chg="add del mod">
          <ac:chgData name="Sivapalu Thangarajah" userId="c82809a5cdb44ffc" providerId="LiveId" clId="{95D24405-B55B-46F7-AC5B-87D8CF6DAEA3}" dt="2021-12-22T02:43:20.731" v="3981" actId="478"/>
          <ac:spMkLst>
            <pc:docMk/>
            <pc:sldMk cId="1361185542" sldId="345"/>
            <ac:spMk id="7174" creationId="{D20BB9ED-B349-4F42-A19B-6737E9280568}"/>
          </ac:spMkLst>
        </pc:spChg>
        <pc:picChg chg="add mod">
          <ac:chgData name="Sivapalu Thangarajah" userId="c82809a5cdb44ffc" providerId="LiveId" clId="{95D24405-B55B-46F7-AC5B-87D8CF6DAEA3}" dt="2021-12-22T02:43:55.538" v="3988" actId="14100"/>
          <ac:picMkLst>
            <pc:docMk/>
            <pc:sldMk cId="1361185542" sldId="345"/>
            <ac:picMk id="7170" creationId="{0D2FAF83-96FF-46FD-90F5-7B6F0D57BF2F}"/>
          </ac:picMkLst>
        </pc:picChg>
      </pc:sldChg>
      <pc:sldChg chg="addSp delSp modSp new">
        <pc:chgData name="Sivapalu Thangarajah" userId="c82809a5cdb44ffc" providerId="LiveId" clId="{95D24405-B55B-46F7-AC5B-87D8CF6DAEA3}" dt="2021-12-22T02:46:22.689" v="3992" actId="14100"/>
        <pc:sldMkLst>
          <pc:docMk/>
          <pc:sldMk cId="2821122247" sldId="346"/>
        </pc:sldMkLst>
        <pc:spChg chg="del">
          <ac:chgData name="Sivapalu Thangarajah" userId="c82809a5cdb44ffc" providerId="LiveId" clId="{95D24405-B55B-46F7-AC5B-87D8CF6DAEA3}" dt="2021-12-22T02:44:45.537" v="3990"/>
          <ac:spMkLst>
            <pc:docMk/>
            <pc:sldMk cId="2821122247" sldId="346"/>
            <ac:spMk id="3" creationId="{68F63EC0-CF20-4E38-AE77-B57FDF48107C}"/>
          </ac:spMkLst>
        </pc:spChg>
        <pc:picChg chg="add mod">
          <ac:chgData name="Sivapalu Thangarajah" userId="c82809a5cdb44ffc" providerId="LiveId" clId="{95D24405-B55B-46F7-AC5B-87D8CF6DAEA3}" dt="2021-12-22T02:46:22.689" v="3992" actId="14100"/>
          <ac:picMkLst>
            <pc:docMk/>
            <pc:sldMk cId="2821122247" sldId="346"/>
            <ac:picMk id="8194" creationId="{5D91E4FC-5CA4-4E98-A9DB-6D1E50CBAF47}"/>
          </ac:picMkLst>
        </pc:picChg>
      </pc:sldChg>
      <pc:sldChg chg="addSp delSp modSp new mod setBg">
        <pc:chgData name="Sivapalu Thangarajah" userId="c82809a5cdb44ffc" providerId="LiveId" clId="{95D24405-B55B-46F7-AC5B-87D8CF6DAEA3}" dt="2021-12-22T02:47:15.193" v="3998" actId="14100"/>
        <pc:sldMkLst>
          <pc:docMk/>
          <pc:sldMk cId="2268398292" sldId="347"/>
        </pc:sldMkLst>
        <pc:spChg chg="mod">
          <ac:chgData name="Sivapalu Thangarajah" userId="c82809a5cdb44ffc" providerId="LiveId" clId="{95D24405-B55B-46F7-AC5B-87D8CF6DAEA3}" dt="2021-12-22T02:47:03.371" v="3995" actId="26606"/>
          <ac:spMkLst>
            <pc:docMk/>
            <pc:sldMk cId="2268398292" sldId="347"/>
            <ac:spMk id="2" creationId="{CA384B10-54FE-42C1-8137-7C511E7DD5AA}"/>
          </ac:spMkLst>
        </pc:spChg>
        <pc:spChg chg="del">
          <ac:chgData name="Sivapalu Thangarajah" userId="c82809a5cdb44ffc" providerId="LiveId" clId="{95D24405-B55B-46F7-AC5B-87D8CF6DAEA3}" dt="2021-12-22T02:46:59.177" v="3994"/>
          <ac:spMkLst>
            <pc:docMk/>
            <pc:sldMk cId="2268398292" sldId="347"/>
            <ac:spMk id="3" creationId="{B3196368-FFCA-4059-BEAB-79843D76B2B7}"/>
          </ac:spMkLst>
        </pc:spChg>
        <pc:spChg chg="add">
          <ac:chgData name="Sivapalu Thangarajah" userId="c82809a5cdb44ffc" providerId="LiveId" clId="{95D24405-B55B-46F7-AC5B-87D8CF6DAEA3}" dt="2021-12-22T02:47:03.371" v="3995" actId="26606"/>
          <ac:spMkLst>
            <pc:docMk/>
            <pc:sldMk cId="2268398292" sldId="347"/>
            <ac:spMk id="9222" creationId="{631FBE35-A8F9-43A5-BD98-2AD0783B3E23}"/>
          </ac:spMkLst>
        </pc:spChg>
        <pc:picChg chg="add mod">
          <ac:chgData name="Sivapalu Thangarajah" userId="c82809a5cdb44ffc" providerId="LiveId" clId="{95D24405-B55B-46F7-AC5B-87D8CF6DAEA3}" dt="2021-12-22T02:47:15.193" v="3998" actId="14100"/>
          <ac:picMkLst>
            <pc:docMk/>
            <pc:sldMk cId="2268398292" sldId="347"/>
            <ac:picMk id="9218" creationId="{D3FB2FA8-ED6E-4032-9D32-862A85F1CD41}"/>
          </ac:picMkLst>
        </pc:picChg>
      </pc:sldChg>
      <pc:sldChg chg="addSp delSp modSp new">
        <pc:chgData name="Sivapalu Thangarajah" userId="c82809a5cdb44ffc" providerId="LiveId" clId="{95D24405-B55B-46F7-AC5B-87D8CF6DAEA3}" dt="2021-12-22T02:47:49.024" v="4003" actId="14100"/>
        <pc:sldMkLst>
          <pc:docMk/>
          <pc:sldMk cId="3918755850" sldId="348"/>
        </pc:sldMkLst>
        <pc:spChg chg="del">
          <ac:chgData name="Sivapalu Thangarajah" userId="c82809a5cdb44ffc" providerId="LiveId" clId="{95D24405-B55B-46F7-AC5B-87D8CF6DAEA3}" dt="2021-12-22T02:47:32.945" v="4000"/>
          <ac:spMkLst>
            <pc:docMk/>
            <pc:sldMk cId="3918755850" sldId="348"/>
            <ac:spMk id="3" creationId="{D4F1620F-0AE9-40B2-B51A-C0819B7D05E4}"/>
          </ac:spMkLst>
        </pc:spChg>
        <pc:picChg chg="add mod">
          <ac:chgData name="Sivapalu Thangarajah" userId="c82809a5cdb44ffc" providerId="LiveId" clId="{95D24405-B55B-46F7-AC5B-87D8CF6DAEA3}" dt="2021-12-22T02:47:49.024" v="4003" actId="14100"/>
          <ac:picMkLst>
            <pc:docMk/>
            <pc:sldMk cId="3918755850" sldId="348"/>
            <ac:picMk id="10242" creationId="{4D4AA03A-B4E8-4275-9D4C-5809FB86087B}"/>
          </ac:picMkLst>
        </pc:picChg>
      </pc:sldChg>
      <pc:sldChg chg="addSp delSp modSp new mod">
        <pc:chgData name="Sivapalu Thangarajah" userId="c82809a5cdb44ffc" providerId="LiveId" clId="{95D24405-B55B-46F7-AC5B-87D8CF6DAEA3}" dt="2021-12-22T03:16:26.254" v="4048" actId="14100"/>
        <pc:sldMkLst>
          <pc:docMk/>
          <pc:sldMk cId="1589229905" sldId="349"/>
        </pc:sldMkLst>
        <pc:spChg chg="mod">
          <ac:chgData name="Sivapalu Thangarajah" userId="c82809a5cdb44ffc" providerId="LiveId" clId="{95D24405-B55B-46F7-AC5B-87D8CF6DAEA3}" dt="2021-12-22T03:16:26.254" v="4048" actId="14100"/>
          <ac:spMkLst>
            <pc:docMk/>
            <pc:sldMk cId="1589229905" sldId="349"/>
            <ac:spMk id="2" creationId="{34FBAB11-90D7-463D-A00B-CAC4C74498EC}"/>
          </ac:spMkLst>
        </pc:spChg>
        <pc:spChg chg="del">
          <ac:chgData name="Sivapalu Thangarajah" userId="c82809a5cdb44ffc" providerId="LiveId" clId="{95D24405-B55B-46F7-AC5B-87D8CF6DAEA3}" dt="2021-12-22T02:48:31.348" v="4005"/>
          <ac:spMkLst>
            <pc:docMk/>
            <pc:sldMk cId="1589229905" sldId="349"/>
            <ac:spMk id="3" creationId="{18A42911-BBA2-41C4-A942-69AC9E87975E}"/>
          </ac:spMkLst>
        </pc:spChg>
        <pc:picChg chg="add mod">
          <ac:chgData name="Sivapalu Thangarajah" userId="c82809a5cdb44ffc" providerId="LiveId" clId="{95D24405-B55B-46F7-AC5B-87D8CF6DAEA3}" dt="2021-12-22T02:48:40.624" v="4007" actId="14100"/>
          <ac:picMkLst>
            <pc:docMk/>
            <pc:sldMk cId="1589229905" sldId="349"/>
            <ac:picMk id="11266" creationId="{7FB38F27-4228-47CD-8FF4-7028118306EF}"/>
          </ac:picMkLst>
        </pc:picChg>
        <pc:picChg chg="add mod">
          <ac:chgData name="Sivapalu Thangarajah" userId="c82809a5cdb44ffc" providerId="LiveId" clId="{95D24405-B55B-46F7-AC5B-87D8CF6DAEA3}" dt="2021-12-22T03:15:52.542" v="4026" actId="1076"/>
          <ac:picMkLst>
            <pc:docMk/>
            <pc:sldMk cId="1589229905" sldId="349"/>
            <ac:picMk id="11268" creationId="{F64F7872-3703-47E0-904E-C269F65DD226}"/>
          </ac:picMkLst>
        </pc:picChg>
      </pc:sldChg>
      <pc:sldChg chg="addSp delSp modSp new mod setBg">
        <pc:chgData name="Sivapalu Thangarajah" userId="c82809a5cdb44ffc" providerId="LiveId" clId="{95D24405-B55B-46F7-AC5B-87D8CF6DAEA3}" dt="2021-12-22T03:14:28.099" v="4018" actId="26606"/>
        <pc:sldMkLst>
          <pc:docMk/>
          <pc:sldMk cId="3128795761" sldId="350"/>
        </pc:sldMkLst>
        <pc:spChg chg="mod">
          <ac:chgData name="Sivapalu Thangarajah" userId="c82809a5cdb44ffc" providerId="LiveId" clId="{95D24405-B55B-46F7-AC5B-87D8CF6DAEA3}" dt="2021-12-22T03:14:28.099" v="4018" actId="26606"/>
          <ac:spMkLst>
            <pc:docMk/>
            <pc:sldMk cId="3128795761" sldId="350"/>
            <ac:spMk id="2" creationId="{BFDC8830-811B-4317-942A-4741314BE268}"/>
          </ac:spMkLst>
        </pc:spChg>
        <pc:spChg chg="add del mod">
          <ac:chgData name="Sivapalu Thangarajah" userId="c82809a5cdb44ffc" providerId="LiveId" clId="{95D24405-B55B-46F7-AC5B-87D8CF6DAEA3}" dt="2021-12-22T03:14:28.099" v="4018" actId="26606"/>
          <ac:spMkLst>
            <pc:docMk/>
            <pc:sldMk cId="3128795761" sldId="350"/>
            <ac:spMk id="3" creationId="{13A613DF-1E97-4CF5-A79B-0C9208EFD919}"/>
          </ac:spMkLst>
        </pc:spChg>
        <pc:graphicFrameChg chg="add del mod">
          <ac:chgData name="Sivapalu Thangarajah" userId="c82809a5cdb44ffc" providerId="LiveId" clId="{95D24405-B55B-46F7-AC5B-87D8CF6DAEA3}" dt="2021-12-22T03:13:23.163" v="4013" actId="1957"/>
          <ac:graphicFrameMkLst>
            <pc:docMk/>
            <pc:sldMk cId="3128795761" sldId="350"/>
            <ac:graphicFrameMk id="6" creationId="{A01FB798-4C1D-48BF-A6AF-CFC345D8A28A}"/>
          </ac:graphicFrameMkLst>
        </pc:graphicFrameChg>
        <pc:picChg chg="add del">
          <ac:chgData name="Sivapalu Thangarajah" userId="c82809a5cdb44ffc" providerId="LiveId" clId="{95D24405-B55B-46F7-AC5B-87D8CF6DAEA3}" dt="2021-12-22T03:13:39.723" v="4015"/>
          <ac:picMkLst>
            <pc:docMk/>
            <pc:sldMk cId="3128795761" sldId="350"/>
            <ac:picMk id="12290" creationId="{4236E6AF-A11A-4DDB-A471-4B2EFA9C9318}"/>
          </ac:picMkLst>
        </pc:picChg>
        <pc:picChg chg="add mod">
          <ac:chgData name="Sivapalu Thangarajah" userId="c82809a5cdb44ffc" providerId="LiveId" clId="{95D24405-B55B-46F7-AC5B-87D8CF6DAEA3}" dt="2021-12-22T03:14:28.099" v="4018" actId="26606"/>
          <ac:picMkLst>
            <pc:docMk/>
            <pc:sldMk cId="3128795761" sldId="350"/>
            <ac:picMk id="12292" creationId="{6A5CB95C-5C7D-49E8-B376-859CC725414A}"/>
          </ac:picMkLst>
        </pc:picChg>
      </pc:sldChg>
      <pc:sldChg chg="addSp delSp modSp new mod">
        <pc:chgData name="Sivapalu Thangarajah" userId="c82809a5cdb44ffc" providerId="LiveId" clId="{95D24405-B55B-46F7-AC5B-87D8CF6DAEA3}" dt="2021-12-22T03:18:25.277" v="4111" actId="14100"/>
        <pc:sldMkLst>
          <pc:docMk/>
          <pc:sldMk cId="1371642917" sldId="351"/>
        </pc:sldMkLst>
        <pc:spChg chg="mod">
          <ac:chgData name="Sivapalu Thangarajah" userId="c82809a5cdb44ffc" providerId="LiveId" clId="{95D24405-B55B-46F7-AC5B-87D8CF6DAEA3}" dt="2021-12-22T03:18:13.154" v="4110" actId="255"/>
          <ac:spMkLst>
            <pc:docMk/>
            <pc:sldMk cId="1371642917" sldId="351"/>
            <ac:spMk id="2" creationId="{9517E01E-A29F-4BBB-A4BE-A7B9FA832D1A}"/>
          </ac:spMkLst>
        </pc:spChg>
        <pc:spChg chg="del">
          <ac:chgData name="Sivapalu Thangarajah" userId="c82809a5cdb44ffc" providerId="LiveId" clId="{95D24405-B55B-46F7-AC5B-87D8CF6DAEA3}" dt="2021-12-22T03:17:21.327" v="4050"/>
          <ac:spMkLst>
            <pc:docMk/>
            <pc:sldMk cId="1371642917" sldId="351"/>
            <ac:spMk id="3" creationId="{F541167A-4FF5-49E8-BAFA-756DCEDE5583}"/>
          </ac:spMkLst>
        </pc:spChg>
        <pc:picChg chg="add mod">
          <ac:chgData name="Sivapalu Thangarajah" userId="c82809a5cdb44ffc" providerId="LiveId" clId="{95D24405-B55B-46F7-AC5B-87D8CF6DAEA3}" dt="2021-12-22T03:18:25.277" v="4111" actId="14100"/>
          <ac:picMkLst>
            <pc:docMk/>
            <pc:sldMk cId="1371642917" sldId="351"/>
            <ac:picMk id="13314" creationId="{4D5ECB7B-704F-405C-A095-0BEDEC57F313}"/>
          </ac:picMkLst>
        </pc:picChg>
      </pc:sldChg>
      <pc:sldChg chg="addSp modSp new">
        <pc:chgData name="Sivapalu Thangarajah" userId="c82809a5cdb44ffc" providerId="LiveId" clId="{95D24405-B55B-46F7-AC5B-87D8CF6DAEA3}" dt="2021-12-22T03:21:13.413" v="4115" actId="14100"/>
        <pc:sldMkLst>
          <pc:docMk/>
          <pc:sldMk cId="3929568623" sldId="352"/>
        </pc:sldMkLst>
        <pc:picChg chg="add mod">
          <ac:chgData name="Sivapalu Thangarajah" userId="c82809a5cdb44ffc" providerId="LiveId" clId="{95D24405-B55B-46F7-AC5B-87D8CF6DAEA3}" dt="2021-12-22T03:21:13.413" v="4115" actId="14100"/>
          <ac:picMkLst>
            <pc:docMk/>
            <pc:sldMk cId="3929568623" sldId="352"/>
            <ac:picMk id="14338" creationId="{24A92A00-7E20-4BEE-A1E0-51D88CE70F8A}"/>
          </ac:picMkLst>
        </pc:picChg>
      </pc:sldChg>
      <pc:sldChg chg="addSp delSp modSp new mod setBg">
        <pc:chgData name="Sivapalu Thangarajah" userId="c82809a5cdb44ffc" providerId="LiveId" clId="{95D24405-B55B-46F7-AC5B-87D8CF6DAEA3}" dt="2022-01-10T23:41:50.720" v="4347" actId="26606"/>
        <pc:sldMkLst>
          <pc:docMk/>
          <pc:sldMk cId="4294206007" sldId="353"/>
        </pc:sldMkLst>
        <pc:spChg chg="mod">
          <ac:chgData name="Sivapalu Thangarajah" userId="c82809a5cdb44ffc" providerId="LiveId" clId="{95D24405-B55B-46F7-AC5B-87D8CF6DAEA3}" dt="2022-01-10T23:41:50.720" v="4347" actId="26606"/>
          <ac:spMkLst>
            <pc:docMk/>
            <pc:sldMk cId="4294206007" sldId="353"/>
            <ac:spMk id="2" creationId="{ADB15F33-DB45-41D6-A4B7-418F3FFA72EB}"/>
          </ac:spMkLst>
        </pc:spChg>
        <pc:spChg chg="del mod">
          <ac:chgData name="Sivapalu Thangarajah" userId="c82809a5cdb44ffc" providerId="LiveId" clId="{95D24405-B55B-46F7-AC5B-87D8CF6DAEA3}" dt="2021-12-22T03:24:41.996" v="4121" actId="478"/>
          <ac:spMkLst>
            <pc:docMk/>
            <pc:sldMk cId="4294206007" sldId="353"/>
            <ac:spMk id="3" creationId="{25D37C20-9CBE-4DE0-8777-744E71B892AA}"/>
          </ac:spMkLst>
        </pc:spChg>
        <pc:spChg chg="add del">
          <ac:chgData name="Sivapalu Thangarajah" userId="c82809a5cdb44ffc" providerId="LiveId" clId="{95D24405-B55B-46F7-AC5B-87D8CF6DAEA3}" dt="2022-01-10T23:41:50.686" v="4346" actId="26606"/>
          <ac:spMkLst>
            <pc:docMk/>
            <pc:sldMk cId="4294206007" sldId="353"/>
            <ac:spMk id="73" creationId="{42E59668-3C21-4C75-9F1D-FC8FC2F32C8A}"/>
          </ac:spMkLst>
        </pc:spChg>
        <pc:spChg chg="add del">
          <ac:chgData name="Sivapalu Thangarajah" userId="c82809a5cdb44ffc" providerId="LiveId" clId="{95D24405-B55B-46F7-AC5B-87D8CF6DAEA3}" dt="2022-01-10T23:41:50.686" v="4346" actId="26606"/>
          <ac:spMkLst>
            <pc:docMk/>
            <pc:sldMk cId="4294206007" sldId="353"/>
            <ac:spMk id="75" creationId="{52A002CF-6EAF-497D-9B9B-EF9F44518419}"/>
          </ac:spMkLst>
        </pc:spChg>
        <pc:spChg chg="add del">
          <ac:chgData name="Sivapalu Thangarajah" userId="c82809a5cdb44ffc" providerId="LiveId" clId="{95D24405-B55B-46F7-AC5B-87D8CF6DAEA3}" dt="2022-01-10T23:41:50.686" v="4346" actId="26606"/>
          <ac:spMkLst>
            <pc:docMk/>
            <pc:sldMk cId="4294206007" sldId="353"/>
            <ac:spMk id="79" creationId="{A033D82A-34D5-4A1F-A25B-568EA668C05F}"/>
          </ac:spMkLst>
        </pc:spChg>
        <pc:spChg chg="add del">
          <ac:chgData name="Sivapalu Thangarajah" userId="c82809a5cdb44ffc" providerId="LiveId" clId="{95D24405-B55B-46F7-AC5B-87D8CF6DAEA3}" dt="2022-01-10T23:41:50.686" v="4346" actId="26606"/>
          <ac:spMkLst>
            <pc:docMk/>
            <pc:sldMk cId="4294206007" sldId="353"/>
            <ac:spMk id="81" creationId="{EA8AA91C-C1E0-4606-86F0-7E56E6038E62}"/>
          </ac:spMkLst>
        </pc:spChg>
        <pc:spChg chg="add">
          <ac:chgData name="Sivapalu Thangarajah" userId="c82809a5cdb44ffc" providerId="LiveId" clId="{95D24405-B55B-46F7-AC5B-87D8CF6DAEA3}" dt="2022-01-10T23:41:50.720" v="4347" actId="26606"/>
          <ac:spMkLst>
            <pc:docMk/>
            <pc:sldMk cId="4294206007" sldId="353"/>
            <ac:spMk id="15366" creationId="{42E59668-3C21-4C75-9F1D-FC8FC2F32C8A}"/>
          </ac:spMkLst>
        </pc:spChg>
        <pc:spChg chg="add">
          <ac:chgData name="Sivapalu Thangarajah" userId="c82809a5cdb44ffc" providerId="LiveId" clId="{95D24405-B55B-46F7-AC5B-87D8CF6DAEA3}" dt="2022-01-10T23:41:50.720" v="4347" actId="26606"/>
          <ac:spMkLst>
            <pc:docMk/>
            <pc:sldMk cId="4294206007" sldId="353"/>
            <ac:spMk id="15367" creationId="{52A002CF-6EAF-497D-9B9B-EF9F44518419}"/>
          </ac:spMkLst>
        </pc:spChg>
        <pc:spChg chg="add">
          <ac:chgData name="Sivapalu Thangarajah" userId="c82809a5cdb44ffc" providerId="LiveId" clId="{95D24405-B55B-46F7-AC5B-87D8CF6DAEA3}" dt="2022-01-10T23:41:50.720" v="4347" actId="26606"/>
          <ac:spMkLst>
            <pc:docMk/>
            <pc:sldMk cId="4294206007" sldId="353"/>
            <ac:spMk id="15369" creationId="{A838025A-4823-41C6-A7F3-0513745CE12D}"/>
          </ac:spMkLst>
        </pc:spChg>
        <pc:picChg chg="add mod">
          <ac:chgData name="Sivapalu Thangarajah" userId="c82809a5cdb44ffc" providerId="LiveId" clId="{95D24405-B55B-46F7-AC5B-87D8CF6DAEA3}" dt="2022-01-10T23:41:50.720" v="4347" actId="26606"/>
          <ac:picMkLst>
            <pc:docMk/>
            <pc:sldMk cId="4294206007" sldId="353"/>
            <ac:picMk id="5" creationId="{F01126C0-60F4-492A-B7EF-7A32B291EA51}"/>
          </ac:picMkLst>
        </pc:picChg>
        <pc:picChg chg="add mod">
          <ac:chgData name="Sivapalu Thangarajah" userId="c82809a5cdb44ffc" providerId="LiveId" clId="{95D24405-B55B-46F7-AC5B-87D8CF6DAEA3}" dt="2022-01-10T23:41:50.720" v="4347" actId="26606"/>
          <ac:picMkLst>
            <pc:docMk/>
            <pc:sldMk cId="4294206007" sldId="353"/>
            <ac:picMk id="15362" creationId="{FB1FB0BF-0A47-4651-9F5B-EC69404ED66E}"/>
          </ac:picMkLst>
        </pc:picChg>
        <pc:picChg chg="add mod">
          <ac:chgData name="Sivapalu Thangarajah" userId="c82809a5cdb44ffc" providerId="LiveId" clId="{95D24405-B55B-46F7-AC5B-87D8CF6DAEA3}" dt="2022-01-10T23:41:50.720" v="4347" actId="26606"/>
          <ac:picMkLst>
            <pc:docMk/>
            <pc:sldMk cId="4294206007" sldId="353"/>
            <ac:picMk id="15364" creationId="{BE6E9903-23F5-461A-A453-368A73A91D3A}"/>
          </ac:picMkLst>
        </pc:picChg>
        <pc:cxnChg chg="add del">
          <ac:chgData name="Sivapalu Thangarajah" userId="c82809a5cdb44ffc" providerId="LiveId" clId="{95D24405-B55B-46F7-AC5B-87D8CF6DAEA3}" dt="2022-01-10T23:41:50.686" v="4346" actId="26606"/>
          <ac:cxnSpMkLst>
            <pc:docMk/>
            <pc:sldMk cId="4294206007" sldId="353"/>
            <ac:cxnSpMk id="77" creationId="{BF631B04-CB79-4ABB-B631-511E05B2509F}"/>
          </ac:cxnSpMkLst>
        </pc:cxnChg>
        <pc:cxnChg chg="add del">
          <ac:chgData name="Sivapalu Thangarajah" userId="c82809a5cdb44ffc" providerId="LiveId" clId="{95D24405-B55B-46F7-AC5B-87D8CF6DAEA3}" dt="2022-01-10T23:41:50.686" v="4346" actId="26606"/>
          <ac:cxnSpMkLst>
            <pc:docMk/>
            <pc:sldMk cId="4294206007" sldId="353"/>
            <ac:cxnSpMk id="83" creationId="{A1BD66FD-B09F-4B77-9801-8F6CA8EDD808}"/>
          </ac:cxnSpMkLst>
        </pc:cxnChg>
        <pc:cxnChg chg="add">
          <ac:chgData name="Sivapalu Thangarajah" userId="c82809a5cdb44ffc" providerId="LiveId" clId="{95D24405-B55B-46F7-AC5B-87D8CF6DAEA3}" dt="2022-01-10T23:41:50.720" v="4347" actId="26606"/>
          <ac:cxnSpMkLst>
            <pc:docMk/>
            <pc:sldMk cId="4294206007" sldId="353"/>
            <ac:cxnSpMk id="15368" creationId="{BF631B04-CB79-4ABB-B631-511E05B2509F}"/>
          </ac:cxnSpMkLst>
        </pc:cxnChg>
        <pc:cxnChg chg="add">
          <ac:chgData name="Sivapalu Thangarajah" userId="c82809a5cdb44ffc" providerId="LiveId" clId="{95D24405-B55B-46F7-AC5B-87D8CF6DAEA3}" dt="2022-01-10T23:41:50.720" v="4347" actId="26606"/>
          <ac:cxnSpMkLst>
            <pc:docMk/>
            <pc:sldMk cId="4294206007" sldId="353"/>
            <ac:cxnSpMk id="15370" creationId="{23D1C50C-D1FC-462F-901A-C40738C29FAF}"/>
          </ac:cxnSpMkLst>
        </pc:cxnChg>
      </pc:sldChg>
      <pc:sldChg chg="addSp delSp modSp new mod setBg">
        <pc:chgData name="Sivapalu Thangarajah" userId="c82809a5cdb44ffc" providerId="LiveId" clId="{95D24405-B55B-46F7-AC5B-87D8CF6DAEA3}" dt="2021-12-22T03:27:54.574" v="4154" actId="26606"/>
        <pc:sldMkLst>
          <pc:docMk/>
          <pc:sldMk cId="4185632247" sldId="354"/>
        </pc:sldMkLst>
        <pc:spChg chg="mod">
          <ac:chgData name="Sivapalu Thangarajah" userId="c82809a5cdb44ffc" providerId="LiveId" clId="{95D24405-B55B-46F7-AC5B-87D8CF6DAEA3}" dt="2021-12-22T03:27:54.574" v="4154" actId="26606"/>
          <ac:spMkLst>
            <pc:docMk/>
            <pc:sldMk cId="4185632247" sldId="354"/>
            <ac:spMk id="2" creationId="{CA74C258-C83B-4124-A126-1B231F173EB1}"/>
          </ac:spMkLst>
        </pc:spChg>
        <pc:spChg chg="del">
          <ac:chgData name="Sivapalu Thangarajah" userId="c82809a5cdb44ffc" providerId="LiveId" clId="{95D24405-B55B-46F7-AC5B-87D8CF6DAEA3}" dt="2021-12-22T03:26:45.002" v="4129"/>
          <ac:spMkLst>
            <pc:docMk/>
            <pc:sldMk cId="4185632247" sldId="354"/>
            <ac:spMk id="3" creationId="{CC21E2B4-A17C-40DE-90A5-010B57D0D809}"/>
          </ac:spMkLst>
        </pc:spChg>
        <pc:spChg chg="add">
          <ac:chgData name="Sivapalu Thangarajah" userId="c82809a5cdb44ffc" providerId="LiveId" clId="{95D24405-B55B-46F7-AC5B-87D8CF6DAEA3}" dt="2021-12-22T03:27:54.574" v="4154" actId="26606"/>
          <ac:spMkLst>
            <pc:docMk/>
            <pc:sldMk cId="4185632247" sldId="354"/>
            <ac:spMk id="71" creationId="{3A8EC506-B1DA-46A1-B44D-774E68468E13}"/>
          </ac:spMkLst>
        </pc:spChg>
        <pc:spChg chg="add">
          <ac:chgData name="Sivapalu Thangarajah" userId="c82809a5cdb44ffc" providerId="LiveId" clId="{95D24405-B55B-46F7-AC5B-87D8CF6DAEA3}" dt="2021-12-22T03:27:54.574" v="4154" actId="26606"/>
          <ac:spMkLst>
            <pc:docMk/>
            <pc:sldMk cId="4185632247" sldId="354"/>
            <ac:spMk id="73" creationId="{BFF30785-305E-45D7-984F-5AA93D3CA561}"/>
          </ac:spMkLst>
        </pc:spChg>
        <pc:spChg chg="add">
          <ac:chgData name="Sivapalu Thangarajah" userId="c82809a5cdb44ffc" providerId="LiveId" clId="{95D24405-B55B-46F7-AC5B-87D8CF6DAEA3}" dt="2021-12-22T03:27:54.574" v="4154" actId="26606"/>
          <ac:spMkLst>
            <pc:docMk/>
            <pc:sldMk cId="4185632247" sldId="354"/>
            <ac:spMk id="77" creationId="{C6D18C07-B1F9-42F0-8956-B88FC37A674C}"/>
          </ac:spMkLst>
        </pc:spChg>
        <pc:spChg chg="add del mod">
          <ac:chgData name="Sivapalu Thangarajah" userId="c82809a5cdb44ffc" providerId="LiveId" clId="{95D24405-B55B-46F7-AC5B-87D8CF6DAEA3}" dt="2021-12-22T03:27:16.283" v="4135" actId="478"/>
          <ac:spMkLst>
            <pc:docMk/>
            <pc:sldMk cId="4185632247" sldId="354"/>
            <ac:spMk id="16390" creationId="{8BD8732B-D63E-473D-AA22-29C950D572CD}"/>
          </ac:spMkLst>
        </pc:spChg>
        <pc:picChg chg="add mod">
          <ac:chgData name="Sivapalu Thangarajah" userId="c82809a5cdb44ffc" providerId="LiveId" clId="{95D24405-B55B-46F7-AC5B-87D8CF6DAEA3}" dt="2021-12-22T03:27:54.574" v="4154" actId="26606"/>
          <ac:picMkLst>
            <pc:docMk/>
            <pc:sldMk cId="4185632247" sldId="354"/>
            <ac:picMk id="16386" creationId="{8BB62EBC-C7CE-48AA-9801-0E040356E28F}"/>
          </ac:picMkLst>
        </pc:picChg>
        <pc:cxnChg chg="add">
          <ac:chgData name="Sivapalu Thangarajah" userId="c82809a5cdb44ffc" providerId="LiveId" clId="{95D24405-B55B-46F7-AC5B-87D8CF6DAEA3}" dt="2021-12-22T03:27:54.574" v="4154" actId="26606"/>
          <ac:cxnSpMkLst>
            <pc:docMk/>
            <pc:sldMk cId="4185632247" sldId="354"/>
            <ac:cxnSpMk id="75" creationId="{15E01FA5-D766-43CA-A83D-E7CF3F04E96F}"/>
          </ac:cxnSpMkLst>
        </pc:cxnChg>
      </pc:sldChg>
      <pc:sldChg chg="new">
        <pc:chgData name="Sivapalu Thangarajah" userId="c82809a5cdb44ffc" providerId="LiveId" clId="{95D24405-B55B-46F7-AC5B-87D8CF6DAEA3}" dt="2021-12-22T03:28:00.954" v="4155" actId="680"/>
        <pc:sldMkLst>
          <pc:docMk/>
          <pc:sldMk cId="1616797186" sldId="355"/>
        </pc:sldMkLst>
      </pc:sldChg>
      <pc:sldChg chg="addSp delSp modSp new mod setBg">
        <pc:chgData name="Sivapalu Thangarajah" userId="c82809a5cdb44ffc" providerId="LiveId" clId="{95D24405-B55B-46F7-AC5B-87D8CF6DAEA3}" dt="2021-12-22T03:41:09.431" v="4270" actId="120"/>
        <pc:sldMkLst>
          <pc:docMk/>
          <pc:sldMk cId="885628084" sldId="356"/>
        </pc:sldMkLst>
        <pc:spChg chg="mod ord">
          <ac:chgData name="Sivapalu Thangarajah" userId="c82809a5cdb44ffc" providerId="LiveId" clId="{95D24405-B55B-46F7-AC5B-87D8CF6DAEA3}" dt="2021-12-22T03:40:50.765" v="4264" actId="14100"/>
          <ac:spMkLst>
            <pc:docMk/>
            <pc:sldMk cId="885628084" sldId="356"/>
            <ac:spMk id="2" creationId="{3F59FA21-5682-43FE-B80B-AA15B2F5D4EC}"/>
          </ac:spMkLst>
        </pc:spChg>
        <pc:spChg chg="del">
          <ac:chgData name="Sivapalu Thangarajah" userId="c82809a5cdb44ffc" providerId="LiveId" clId="{95D24405-B55B-46F7-AC5B-87D8CF6DAEA3}" dt="2021-12-22T03:29:46.407" v="4157"/>
          <ac:spMkLst>
            <pc:docMk/>
            <pc:sldMk cId="885628084" sldId="356"/>
            <ac:spMk id="3" creationId="{86AEC215-D4CA-462B-9CA1-6490053BD5DB}"/>
          </ac:spMkLst>
        </pc:spChg>
        <pc:spChg chg="add del">
          <ac:chgData name="Sivapalu Thangarajah" userId="c82809a5cdb44ffc" providerId="LiveId" clId="{95D24405-B55B-46F7-AC5B-87D8CF6DAEA3}" dt="2021-12-22T03:30:50.471" v="4233" actId="26606"/>
          <ac:spMkLst>
            <pc:docMk/>
            <pc:sldMk cId="885628084" sldId="356"/>
            <ac:spMk id="73" creationId="{57D175FC-84CC-4D12-A5E2-FA27D934E9CE}"/>
          </ac:spMkLst>
        </pc:spChg>
        <pc:spChg chg="add del">
          <ac:chgData name="Sivapalu Thangarajah" userId="c82809a5cdb44ffc" providerId="LiveId" clId="{95D24405-B55B-46F7-AC5B-87D8CF6DAEA3}" dt="2021-12-22T03:40:02.948" v="4253" actId="26606"/>
          <ac:spMkLst>
            <pc:docMk/>
            <pc:sldMk cId="885628084" sldId="356"/>
            <ac:spMk id="79" creationId="{6109556B-EAE9-4435-B409-0519F2CBDB14}"/>
          </ac:spMkLst>
        </pc:spChg>
        <pc:spChg chg="add del">
          <ac:chgData name="Sivapalu Thangarajah" userId="c82809a5cdb44ffc" providerId="LiveId" clId="{95D24405-B55B-46F7-AC5B-87D8CF6DAEA3}" dt="2021-12-22T03:30:47.081" v="4231" actId="26606"/>
          <ac:spMkLst>
            <pc:docMk/>
            <pc:sldMk cId="885628084" sldId="356"/>
            <ac:spMk id="17414" creationId="{4C1B3D32-4A26-47C3-90C2-50C1BCB913AC}"/>
          </ac:spMkLst>
        </pc:spChg>
        <pc:spChg chg="add del">
          <ac:chgData name="Sivapalu Thangarajah" userId="c82809a5cdb44ffc" providerId="LiveId" clId="{95D24405-B55B-46F7-AC5B-87D8CF6DAEA3}" dt="2021-12-22T03:30:50.471" v="4233" actId="26606"/>
          <ac:spMkLst>
            <pc:docMk/>
            <pc:sldMk cId="885628084" sldId="356"/>
            <ac:spMk id="17416" creationId="{E593A26D-9E5F-4594-A0AF-DFEB068F0A9E}"/>
          </ac:spMkLst>
        </pc:spChg>
        <pc:spChg chg="add mod">
          <ac:chgData name="Sivapalu Thangarajah" userId="c82809a5cdb44ffc" providerId="LiveId" clId="{95D24405-B55B-46F7-AC5B-87D8CF6DAEA3}" dt="2021-12-22T03:41:09.431" v="4270" actId="120"/>
          <ac:spMkLst>
            <pc:docMk/>
            <pc:sldMk cId="885628084" sldId="356"/>
            <ac:spMk id="17418" creationId="{4C1B3D32-4A26-47C3-90C2-50C1BCB913AC}"/>
          </ac:spMkLst>
        </pc:spChg>
        <pc:picChg chg="add del mod">
          <ac:chgData name="Sivapalu Thangarajah" userId="c82809a5cdb44ffc" providerId="LiveId" clId="{95D24405-B55B-46F7-AC5B-87D8CF6DAEA3}" dt="2021-12-22T03:39:13.396" v="4248" actId="478"/>
          <ac:picMkLst>
            <pc:docMk/>
            <pc:sldMk cId="885628084" sldId="356"/>
            <ac:picMk id="17410" creationId="{588BF0BB-E5AF-4930-B828-90AF8B299D0E}"/>
          </ac:picMkLst>
        </pc:picChg>
        <pc:picChg chg="add mod">
          <ac:chgData name="Sivapalu Thangarajah" userId="c82809a5cdb44ffc" providerId="LiveId" clId="{95D24405-B55B-46F7-AC5B-87D8CF6DAEA3}" dt="2021-12-22T03:40:09.040" v="4257" actId="27636"/>
          <ac:picMkLst>
            <pc:docMk/>
            <pc:sldMk cId="885628084" sldId="356"/>
            <ac:picMk id="17412" creationId="{0D7D407E-4548-438D-84E6-242DD0BCC857}"/>
          </ac:picMkLst>
        </pc:picChg>
        <pc:cxnChg chg="add del">
          <ac:chgData name="Sivapalu Thangarajah" userId="c82809a5cdb44ffc" providerId="LiveId" clId="{95D24405-B55B-46F7-AC5B-87D8CF6DAEA3}" dt="2021-12-22T03:30:50.471" v="4233" actId="26606"/>
          <ac:cxnSpMkLst>
            <pc:docMk/>
            <pc:sldMk cId="885628084" sldId="356"/>
            <ac:cxnSpMk id="75" creationId="{8AC38328-2D50-4DDB-BD20-28DE12E4996E}"/>
          </ac:cxnSpMkLst>
        </pc:cxnChg>
        <pc:cxnChg chg="add del">
          <ac:chgData name="Sivapalu Thangarajah" userId="c82809a5cdb44ffc" providerId="LiveId" clId="{95D24405-B55B-46F7-AC5B-87D8CF6DAEA3}" dt="2021-12-22T03:40:02.948" v="4253" actId="26606"/>
          <ac:cxnSpMkLst>
            <pc:docMk/>
            <pc:sldMk cId="885628084" sldId="356"/>
            <ac:cxnSpMk id="81" creationId="{5814CCBE-423E-41B2-A9F3-82679F490EF4}"/>
          </ac:cxnSpMkLst>
        </pc:cxnChg>
      </pc:sldChg>
      <pc:sldChg chg="new">
        <pc:chgData name="Sivapalu Thangarajah" userId="c82809a5cdb44ffc" providerId="LiveId" clId="{95D24405-B55B-46F7-AC5B-87D8CF6DAEA3}" dt="2021-12-22T03:33:52.125" v="4247" actId="680"/>
        <pc:sldMkLst>
          <pc:docMk/>
          <pc:sldMk cId="1451846724" sldId="357"/>
        </pc:sldMkLst>
      </pc:sldChg>
      <pc:sldChg chg="addSp delSp modSp new mod setBg">
        <pc:chgData name="Sivapalu Thangarajah" userId="c82809a5cdb44ffc" providerId="LiveId" clId="{95D24405-B55B-46F7-AC5B-87D8CF6DAEA3}" dt="2021-12-22T05:05:28.552" v="4314" actId="20577"/>
        <pc:sldMkLst>
          <pc:docMk/>
          <pc:sldMk cId="3250219524" sldId="358"/>
        </pc:sldMkLst>
        <pc:spChg chg="mod">
          <ac:chgData name="Sivapalu Thangarajah" userId="c82809a5cdb44ffc" providerId="LiveId" clId="{95D24405-B55B-46F7-AC5B-87D8CF6DAEA3}" dt="2021-12-22T05:05:28.552" v="4314" actId="20577"/>
          <ac:spMkLst>
            <pc:docMk/>
            <pc:sldMk cId="3250219524" sldId="358"/>
            <ac:spMk id="2" creationId="{F1737F1F-932A-4F05-B9B6-F8C3A6A307FC}"/>
          </ac:spMkLst>
        </pc:spChg>
        <pc:spChg chg="del">
          <ac:chgData name="Sivapalu Thangarajah" userId="c82809a5cdb44ffc" providerId="LiveId" clId="{95D24405-B55B-46F7-AC5B-87D8CF6DAEA3}" dt="2021-12-22T05:04:46.385" v="4274"/>
          <ac:spMkLst>
            <pc:docMk/>
            <pc:sldMk cId="3250219524" sldId="358"/>
            <ac:spMk id="3" creationId="{E703FE97-844C-4922-B82E-D485935B4636}"/>
          </ac:spMkLst>
        </pc:spChg>
        <pc:spChg chg="add mod">
          <ac:chgData name="Sivapalu Thangarajah" userId="c82809a5cdb44ffc" providerId="LiveId" clId="{95D24405-B55B-46F7-AC5B-87D8CF6DAEA3}" dt="2021-12-22T05:05:05.845" v="4278" actId="1076"/>
          <ac:spMkLst>
            <pc:docMk/>
            <pc:sldMk cId="3250219524" sldId="358"/>
            <ac:spMk id="18438" creationId="{8F7AD302-693B-49EE-BACA-F1DE2ADADCD2}"/>
          </ac:spMkLst>
        </pc:spChg>
        <pc:picChg chg="add mod">
          <ac:chgData name="Sivapalu Thangarajah" userId="c82809a5cdb44ffc" providerId="LiveId" clId="{95D24405-B55B-46F7-AC5B-87D8CF6DAEA3}" dt="2021-12-22T05:05:00.533" v="4277" actId="14100"/>
          <ac:picMkLst>
            <pc:docMk/>
            <pc:sldMk cId="3250219524" sldId="358"/>
            <ac:picMk id="18434" creationId="{D49F6A14-5C6D-4972-B92B-0D7F3C57F422}"/>
          </ac:picMkLst>
        </pc:picChg>
      </pc:sldChg>
      <pc:sldChg chg="addSp delSp modSp new mod setBg">
        <pc:chgData name="Sivapalu Thangarajah" userId="c82809a5cdb44ffc" providerId="LiveId" clId="{95D24405-B55B-46F7-AC5B-87D8CF6DAEA3}" dt="2021-12-22T05:06:57.380" v="4330" actId="1076"/>
        <pc:sldMkLst>
          <pc:docMk/>
          <pc:sldMk cId="3180131126" sldId="359"/>
        </pc:sldMkLst>
        <pc:spChg chg="mod ord">
          <ac:chgData name="Sivapalu Thangarajah" userId="c82809a5cdb44ffc" providerId="LiveId" clId="{95D24405-B55B-46F7-AC5B-87D8CF6DAEA3}" dt="2021-12-22T05:06:46.413" v="4327" actId="1076"/>
          <ac:spMkLst>
            <pc:docMk/>
            <pc:sldMk cId="3180131126" sldId="359"/>
            <ac:spMk id="2" creationId="{DB7B6AAE-882E-4EB1-86D5-1AEFA7BB2EE5}"/>
          </ac:spMkLst>
        </pc:spChg>
        <pc:spChg chg="del">
          <ac:chgData name="Sivapalu Thangarajah" userId="c82809a5cdb44ffc" providerId="LiveId" clId="{95D24405-B55B-46F7-AC5B-87D8CF6DAEA3}" dt="2021-12-22T05:06:03.700" v="4316"/>
          <ac:spMkLst>
            <pc:docMk/>
            <pc:sldMk cId="3180131126" sldId="359"/>
            <ac:spMk id="3" creationId="{27757F73-14AC-45B1-BF30-D28AB9B31BF2}"/>
          </ac:spMkLst>
        </pc:spChg>
        <pc:spChg chg="add del">
          <ac:chgData name="Sivapalu Thangarajah" userId="c82809a5cdb44ffc" providerId="LiveId" clId="{95D24405-B55B-46F7-AC5B-87D8CF6DAEA3}" dt="2021-12-22T05:06:21.839" v="4319" actId="26606"/>
          <ac:spMkLst>
            <pc:docMk/>
            <pc:sldMk cId="3180131126" sldId="359"/>
            <ac:spMk id="73" creationId="{C1A9B9E1-AE3D-4F69-9670-71C92ED1BCEE}"/>
          </ac:spMkLst>
        </pc:spChg>
        <pc:spChg chg="add del">
          <ac:chgData name="Sivapalu Thangarajah" userId="c82809a5cdb44ffc" providerId="LiveId" clId="{95D24405-B55B-46F7-AC5B-87D8CF6DAEA3}" dt="2021-12-22T05:06:21.839" v="4319" actId="26606"/>
          <ac:spMkLst>
            <pc:docMk/>
            <pc:sldMk cId="3180131126" sldId="359"/>
            <ac:spMk id="19462" creationId="{33CE986F-CA74-42F6-95A8-00F9FE407113}"/>
          </ac:spMkLst>
        </pc:spChg>
        <pc:spChg chg="add del">
          <ac:chgData name="Sivapalu Thangarajah" userId="c82809a5cdb44ffc" providerId="LiveId" clId="{95D24405-B55B-46F7-AC5B-87D8CF6DAEA3}" dt="2021-12-22T05:06:25.415" v="4321" actId="26606"/>
          <ac:spMkLst>
            <pc:docMk/>
            <pc:sldMk cId="3180131126" sldId="359"/>
            <ac:spMk id="19464" creationId="{57D175FC-84CC-4D12-A5E2-FA27D934E9CE}"/>
          </ac:spMkLst>
        </pc:spChg>
        <pc:spChg chg="add del">
          <ac:chgData name="Sivapalu Thangarajah" userId="c82809a5cdb44ffc" providerId="LiveId" clId="{95D24405-B55B-46F7-AC5B-87D8CF6DAEA3}" dt="2021-12-22T05:06:25.415" v="4321" actId="26606"/>
          <ac:spMkLst>
            <pc:docMk/>
            <pc:sldMk cId="3180131126" sldId="359"/>
            <ac:spMk id="19466" creationId="{9E733B56-AC5B-48B8-A1C6-2222091A2495}"/>
          </ac:spMkLst>
        </pc:spChg>
        <pc:spChg chg="add mod">
          <ac:chgData name="Sivapalu Thangarajah" userId="c82809a5cdb44ffc" providerId="LiveId" clId="{95D24405-B55B-46F7-AC5B-87D8CF6DAEA3}" dt="2021-12-22T05:06:38.932" v="4324" actId="14100"/>
          <ac:spMkLst>
            <pc:docMk/>
            <pc:sldMk cId="3180131126" sldId="359"/>
            <ac:spMk id="19468" creationId="{009DAB31-44F9-47EC-90A2-478E4745ADC6}"/>
          </ac:spMkLst>
        </pc:spChg>
        <pc:picChg chg="add mod">
          <ac:chgData name="Sivapalu Thangarajah" userId="c82809a5cdb44ffc" providerId="LiveId" clId="{95D24405-B55B-46F7-AC5B-87D8CF6DAEA3}" dt="2021-12-22T05:06:57.380" v="4330" actId="1076"/>
          <ac:picMkLst>
            <pc:docMk/>
            <pc:sldMk cId="3180131126" sldId="359"/>
            <ac:picMk id="19458" creationId="{B1D055F9-CC5E-459B-8995-9671E6BFB0BA}"/>
          </ac:picMkLst>
        </pc:picChg>
        <pc:cxnChg chg="add del">
          <ac:chgData name="Sivapalu Thangarajah" userId="c82809a5cdb44ffc" providerId="LiveId" clId="{95D24405-B55B-46F7-AC5B-87D8CF6DAEA3}" dt="2021-12-22T05:06:21.839" v="4319" actId="26606"/>
          <ac:cxnSpMkLst>
            <pc:docMk/>
            <pc:sldMk cId="3180131126" sldId="359"/>
            <ac:cxnSpMk id="75" creationId="{3234ED8A-BEE3-4F34-B45B-731E1E292E3C}"/>
          </ac:cxnSpMkLst>
        </pc:cxnChg>
        <pc:cxnChg chg="add del">
          <ac:chgData name="Sivapalu Thangarajah" userId="c82809a5cdb44ffc" providerId="LiveId" clId="{95D24405-B55B-46F7-AC5B-87D8CF6DAEA3}" dt="2021-12-22T05:06:25.415" v="4321" actId="26606"/>
          <ac:cxnSpMkLst>
            <pc:docMk/>
            <pc:sldMk cId="3180131126" sldId="359"/>
            <ac:cxnSpMk id="19465" creationId="{8AC38328-2D50-4DDB-BD20-28DE12E4996E}"/>
          </ac:cxnSpMkLst>
        </pc:cxnChg>
      </pc:sldChg>
      <pc:sldChg chg="addSp modSp new mod setBg">
        <pc:chgData name="Sivapalu Thangarajah" userId="c82809a5cdb44ffc" providerId="LiveId" clId="{95D24405-B55B-46F7-AC5B-87D8CF6DAEA3}" dt="2021-12-22T06:02:15.328" v="4343" actId="26606"/>
        <pc:sldMkLst>
          <pc:docMk/>
          <pc:sldMk cId="2345679728" sldId="360"/>
        </pc:sldMkLst>
        <pc:spChg chg="mod">
          <ac:chgData name="Sivapalu Thangarajah" userId="c82809a5cdb44ffc" providerId="LiveId" clId="{95D24405-B55B-46F7-AC5B-87D8CF6DAEA3}" dt="2021-12-22T06:02:15.328" v="4343" actId="26606"/>
          <ac:spMkLst>
            <pc:docMk/>
            <pc:sldMk cId="2345679728" sldId="360"/>
            <ac:spMk id="2" creationId="{E218476F-A9DB-449B-8421-959D39C73B6B}"/>
          </ac:spMkLst>
        </pc:spChg>
        <pc:spChg chg="mod">
          <ac:chgData name="Sivapalu Thangarajah" userId="c82809a5cdb44ffc" providerId="LiveId" clId="{95D24405-B55B-46F7-AC5B-87D8CF6DAEA3}" dt="2021-12-22T06:02:15.328" v="4343" actId="26606"/>
          <ac:spMkLst>
            <pc:docMk/>
            <pc:sldMk cId="2345679728" sldId="360"/>
            <ac:spMk id="3" creationId="{8434D881-2429-4B19-89C6-71E3A2E34183}"/>
          </ac:spMkLst>
        </pc:spChg>
        <pc:picChg chg="add mod">
          <ac:chgData name="Sivapalu Thangarajah" userId="c82809a5cdb44ffc" providerId="LiveId" clId="{95D24405-B55B-46F7-AC5B-87D8CF6DAEA3}" dt="2021-12-22T06:02:15.328" v="4343" actId="26606"/>
          <ac:picMkLst>
            <pc:docMk/>
            <pc:sldMk cId="2345679728" sldId="360"/>
            <ac:picMk id="20482" creationId="{2730536A-0A51-4473-B648-9DAAA53A62BE}"/>
          </ac:picMkLst>
        </pc:picChg>
      </pc:sldChg>
    </pc:docChg>
  </pc:docChgLst>
  <pc:docChgLst>
    <pc:chgData name="Sivapalu Thangarajah" userId="c82809a5cdb44ffc" providerId="LiveId" clId="{24EC62DE-24A5-48C3-9606-B54019EECD94}"/>
    <pc:docChg chg="custSel modSld">
      <pc:chgData name="Sivapalu Thangarajah" userId="c82809a5cdb44ffc" providerId="LiveId" clId="{24EC62DE-24A5-48C3-9606-B54019EECD94}" dt="2023-05-27T00:17:56.112" v="8" actId="14100"/>
      <pc:docMkLst>
        <pc:docMk/>
      </pc:docMkLst>
      <pc:sldChg chg="modSp mod">
        <pc:chgData name="Sivapalu Thangarajah" userId="c82809a5cdb44ffc" providerId="LiveId" clId="{24EC62DE-24A5-48C3-9606-B54019EECD94}" dt="2023-05-27T00:17:56.112" v="8" actId="14100"/>
        <pc:sldMkLst>
          <pc:docMk/>
          <pc:sldMk cId="2654045068" sldId="261"/>
        </pc:sldMkLst>
        <pc:spChg chg="mod">
          <ac:chgData name="Sivapalu Thangarajah" userId="c82809a5cdb44ffc" providerId="LiveId" clId="{24EC62DE-24A5-48C3-9606-B54019EECD94}" dt="2023-05-27T00:17:56.112" v="8" actId="14100"/>
          <ac:spMkLst>
            <pc:docMk/>
            <pc:sldMk cId="2654045068" sldId="261"/>
            <ac:spMk id="2" creationId="{4E231D72-85BD-4A2B-94CD-6C353C014347}"/>
          </ac:spMkLst>
        </pc:spChg>
      </pc:sldChg>
      <pc:sldChg chg="delSp modSp mod">
        <pc:chgData name="Sivapalu Thangarajah" userId="c82809a5cdb44ffc" providerId="LiveId" clId="{24EC62DE-24A5-48C3-9606-B54019EECD94}" dt="2023-05-27T00:13:18.080" v="3" actId="478"/>
        <pc:sldMkLst>
          <pc:docMk/>
          <pc:sldMk cId="2596711571" sldId="341"/>
        </pc:sldMkLst>
        <pc:spChg chg="del mod">
          <ac:chgData name="Sivapalu Thangarajah" userId="c82809a5cdb44ffc" providerId="LiveId" clId="{24EC62DE-24A5-48C3-9606-B54019EECD94}" dt="2023-05-27T00:13:18.080" v="3" actId="478"/>
          <ac:spMkLst>
            <pc:docMk/>
            <pc:sldMk cId="2596711571" sldId="341"/>
            <ac:spMk id="2" creationId="{A18E9C59-7D68-4379-850A-E3CBE5B12D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200B3F0-A9BC-48CE-8EB6-ECE965069900}" type="datetimeFigureOut">
              <a:rPr lang="en-US" smtClean="0"/>
              <a:pPr/>
              <a:t>5/26/2023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4176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smtClean="0"/>
              <a:t>5/26/2023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5960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smtClean="0"/>
              <a:t>5/26/2023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12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smtClean="0"/>
              <a:t>5/26/2023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8435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smtClean="0"/>
              <a:t>5/26/2023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256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smtClean="0"/>
              <a:t>5/26/2023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082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smtClean="0"/>
              <a:t>5/26/2023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283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smtClean="0"/>
              <a:t>5/26/2023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6744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smtClean="0"/>
              <a:t>5/26/2023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303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smtClean="0"/>
              <a:t>5/26/2023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951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smtClean="0"/>
              <a:t>5/26/2023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086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64B320A-89BA-47B2-A525-92E8D10B06E4}" type="datetimeFigureOut">
              <a:rPr lang="en-US" smtClean="0"/>
              <a:t>5/26/2023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24518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ta.wikipedia.org/wiki/%E0%AE%A4%E0%AF%88%E0%AE%A8%E0%AF%8D%E0%AE%A8%E0%AF%80%E0%AE%B0%E0%AE%BE%E0%AE%9F%E0%AE%B2%E0%AF%8D#cite_ref-5" TargetMode="External"/><Relationship Id="rId2" Type="http://schemas.openxmlformats.org/officeDocument/2006/relationships/hyperlink" Target="https://ta.wikipedia.org/wiki/%E0%AE%A4%E0%AF%88%E0%AE%A8%E0%AF%8D%E0%AE%A8%E0%AF%80%E0%AE%B0%E0%AE%BE%E0%AE%9F%E0%AE%B2%E0%AF%8D#cite_ref-4" TargetMode="External"/><Relationship Id="rId1" Type="http://schemas.openxmlformats.org/officeDocument/2006/relationships/slideLayout" Target="../slideLayouts/slideLayout2.xml"/><Relationship Id="rId4" Type="http://schemas.openxmlformats.org/officeDocument/2006/relationships/hyperlink" Target="https://ta.wikipedia.org/wiki/%E0%AE%A4%E0%AF%88%E0%AE%A8%E0%AF%8D%E0%AE%A8%E0%AF%80%E0%AE%B0%E0%AE%BE%E0%AE%9F%E0%AE%B2%E0%AF%8D#cite_ref-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fb.watch/9-zv-wAWB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46DB4-565B-4415-8F30-B78E971D89B9}"/>
              </a:ext>
            </a:extLst>
          </p:cNvPr>
          <p:cNvSpPr>
            <a:spLocks noGrp="1"/>
          </p:cNvSpPr>
          <p:nvPr>
            <p:ph type="ctrTitle"/>
          </p:nvPr>
        </p:nvSpPr>
        <p:spPr>
          <a:xfrm>
            <a:off x="4228591" y="1105351"/>
            <a:ext cx="7760209" cy="3023981"/>
          </a:xfrm>
        </p:spPr>
        <p:txBody>
          <a:bodyPr anchor="b">
            <a:normAutofit/>
          </a:bodyPr>
          <a:lstStyle/>
          <a:p>
            <a:pPr algn="l"/>
            <a:r>
              <a:rPr lang="en-CA" sz="4800">
                <a:solidFill>
                  <a:srgbClr val="FFFFFF"/>
                </a:solidFill>
              </a:rPr>
              <a:t>தமிழரின் பாரம்பரிய விழாக்களும் கொண்டாட்டங்களும்</a:t>
            </a:r>
          </a:p>
        </p:txBody>
      </p:sp>
      <p:sp>
        <p:nvSpPr>
          <p:cNvPr id="3" name="Subtitle 2">
            <a:extLst>
              <a:ext uri="{FF2B5EF4-FFF2-40B4-BE49-F238E27FC236}">
                <a16:creationId xmlns:a16="http://schemas.microsoft.com/office/drawing/2014/main" id="{D902352C-241A-41EB-B905-C4F2F2946241}"/>
              </a:ext>
            </a:extLst>
          </p:cNvPr>
          <p:cNvSpPr>
            <a:spLocks noGrp="1"/>
          </p:cNvSpPr>
          <p:nvPr>
            <p:ph type="subTitle" idx="1"/>
          </p:nvPr>
        </p:nvSpPr>
        <p:spPr>
          <a:xfrm>
            <a:off x="4713224" y="4297557"/>
            <a:ext cx="6729476" cy="1201544"/>
          </a:xfrm>
        </p:spPr>
        <p:txBody>
          <a:bodyPr anchor="t">
            <a:normAutofit fontScale="92500" lnSpcReduction="20000"/>
          </a:bodyPr>
          <a:lstStyle/>
          <a:p>
            <a:r>
              <a:rPr lang="en-CA" sz="2800">
                <a:solidFill>
                  <a:srgbClr val="FFFFFF"/>
                </a:solidFill>
              </a:rPr>
              <a:t>                                                                     </a:t>
            </a:r>
          </a:p>
          <a:p>
            <a:r>
              <a:rPr lang="en-CA" sz="2800">
                <a:solidFill>
                  <a:srgbClr val="FFFFFF"/>
                </a:solidFill>
              </a:rPr>
              <a:t>                                                  </a:t>
            </a:r>
          </a:p>
          <a:p>
            <a:r>
              <a:rPr lang="en-CA" sz="2800">
                <a:solidFill>
                  <a:srgbClr val="FFFFFF"/>
                </a:solidFill>
              </a:rPr>
              <a:t>                                          த.சிவபாலு</a:t>
            </a:r>
          </a:p>
        </p:txBody>
      </p:sp>
      <p:cxnSp>
        <p:nvCxnSpPr>
          <p:cNvPr id="27" name="Straight Connector 26">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069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1000"/>
                                  </p:stCondLst>
                                  <p:iterate type="wd">
                                    <p:tmPct val="15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par>
                                <p:cTn id="14" presetID="10" presetClass="entr" presetSubtype="0" fill="hold" grpId="0" nodeType="withEffect">
                                  <p:stCondLst>
                                    <p:cond delay="500"/>
                                  </p:stCondLst>
                                  <p:iterate type="wd">
                                    <p:tmPct val="15000"/>
                                  </p:iterate>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73987-3BE3-4E6C-9200-FD6D529640E2}"/>
              </a:ext>
            </a:extLst>
          </p:cNvPr>
          <p:cNvSpPr>
            <a:spLocks noGrp="1"/>
          </p:cNvSpPr>
          <p:nvPr>
            <p:ph type="title"/>
          </p:nvPr>
        </p:nvSpPr>
        <p:spPr>
          <a:xfrm>
            <a:off x="512697" y="278563"/>
            <a:ext cx="8761413" cy="903515"/>
          </a:xfrm>
        </p:spPr>
        <p:txBody>
          <a:bodyPr/>
          <a:lstStyle/>
          <a:p>
            <a:r>
              <a:rPr lang="en-CA"/>
              <a:t>தமிழர் விழாக்கள் </a:t>
            </a:r>
          </a:p>
        </p:txBody>
      </p:sp>
      <p:sp>
        <p:nvSpPr>
          <p:cNvPr id="3" name="Content Placeholder 2">
            <a:extLst>
              <a:ext uri="{FF2B5EF4-FFF2-40B4-BE49-F238E27FC236}">
                <a16:creationId xmlns:a16="http://schemas.microsoft.com/office/drawing/2014/main" id="{CAF2F47E-5748-4BC4-9FF7-B1FE3C0F4193}"/>
              </a:ext>
            </a:extLst>
          </p:cNvPr>
          <p:cNvSpPr>
            <a:spLocks noGrp="1"/>
          </p:cNvSpPr>
          <p:nvPr>
            <p:ph idx="1"/>
          </p:nvPr>
        </p:nvSpPr>
        <p:spPr>
          <a:xfrm>
            <a:off x="283779" y="2207173"/>
            <a:ext cx="6827739" cy="4526970"/>
          </a:xfrm>
        </p:spPr>
        <p:txBody>
          <a:bodyPr>
            <a:normAutofit fontScale="25000" lnSpcReduction="20000"/>
          </a:bodyPr>
          <a:lstStyle/>
          <a:p>
            <a:pPr marL="0" indent="0" algn="l" fontAlgn="base">
              <a:lnSpc>
                <a:spcPct val="120000"/>
              </a:lnSpc>
              <a:buNone/>
            </a:pP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01 ஆம் ஆண்டு</a:t>
            </a:r>
            <a:r>
              <a:rPr lang="en-CA" sz="7200" b="0" i="0" u="none" strike="noStrike">
                <a:solidFill>
                  <a:srgbClr val="656565"/>
                </a:solidFill>
                <a:effectLst/>
                <a:latin typeface="Roboto" panose="02000000000000000000" pitchFamily="2" charset="0"/>
              </a:rPr>
              <a:t> - </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காகித விழா </a:t>
            </a:r>
            <a:endParaRPr lang="ta-IN" sz="7200" b="0" i="0" u="none" strike="noStrike">
              <a:solidFill>
                <a:srgbClr val="656565"/>
              </a:solidFill>
              <a:effectLst/>
              <a:latin typeface="Roboto" panose="02000000000000000000" pitchFamily="2" charset="0"/>
            </a:endParaRPr>
          </a:p>
          <a:p>
            <a:pPr marL="0" indent="0" algn="l" fontAlgn="base">
              <a:lnSpc>
                <a:spcPct val="120000"/>
              </a:lnSpc>
              <a:buNone/>
            </a:pPr>
            <a:r>
              <a:rPr lang="ta-IN" sz="7200" b="0" i="0" u="none" strike="noStrike">
                <a:solidFill>
                  <a:srgbClr val="656565"/>
                </a:solidFill>
                <a:effectLst/>
                <a:latin typeface="Roboto" panose="02000000000000000000" pitchFamily="2" charset="0"/>
              </a:rPr>
              <a:t>02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பருத்தி விழா </a:t>
            </a:r>
            <a:endParaRPr lang="ta-IN" sz="7200" b="0" i="0" u="none" strike="noStrike">
              <a:solidFill>
                <a:srgbClr val="656565"/>
              </a:solidFill>
              <a:effectLst/>
              <a:latin typeface="Roboto" panose="02000000000000000000" pitchFamily="2" charset="0"/>
            </a:endParaRPr>
          </a:p>
          <a:p>
            <a:pPr marL="0" indent="0" algn="l" fontAlgn="base">
              <a:lnSpc>
                <a:spcPct val="120000"/>
              </a:lnSpc>
              <a:buNone/>
            </a:pPr>
            <a:r>
              <a:rPr lang="ta-IN" sz="7200" b="0" i="0" u="none" strike="noStrike">
                <a:solidFill>
                  <a:srgbClr val="656565"/>
                </a:solidFill>
                <a:effectLst/>
                <a:latin typeface="Roboto" panose="02000000000000000000" pitchFamily="2" charset="0"/>
              </a:rPr>
              <a:t>03 ஆம் ஆண்டு </a:t>
            </a:r>
            <a:r>
              <a:rPr lang="en-CA"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தோல் விழா </a:t>
            </a:r>
            <a:endParaRPr lang="ta-IN" sz="7200" b="0" i="0" u="none" strike="noStrike">
              <a:solidFill>
                <a:srgbClr val="656565"/>
              </a:solidFill>
              <a:effectLst/>
              <a:latin typeface="Roboto" panose="02000000000000000000" pitchFamily="2" charset="0"/>
            </a:endParaRPr>
          </a:p>
          <a:p>
            <a:pPr marL="0" indent="0" algn="l" fontAlgn="base">
              <a:lnSpc>
                <a:spcPct val="120000"/>
              </a:lnSpc>
              <a:buNone/>
            </a:pPr>
            <a:r>
              <a:rPr lang="ta-IN" sz="7200" b="0" i="0" u="none" strike="noStrike">
                <a:solidFill>
                  <a:srgbClr val="656565"/>
                </a:solidFill>
                <a:effectLst/>
                <a:latin typeface="Roboto" panose="02000000000000000000" pitchFamily="2" charset="0"/>
              </a:rPr>
              <a:t>04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பூபாள விழா</a:t>
            </a:r>
            <a:endParaRPr lang="en-CA" sz="7200" b="1" i="0" u="none" strike="noStrike">
              <a:solidFill>
                <a:srgbClr val="656565"/>
              </a:solidFill>
              <a:effectLst/>
              <a:latin typeface="Roboto" panose="02000000000000000000" pitchFamily="2" charset="0"/>
            </a:endParaRPr>
          </a:p>
          <a:p>
            <a:pPr marL="0" indent="0" algn="l" fontAlgn="base">
              <a:lnSpc>
                <a:spcPct val="120000"/>
              </a:lnSpc>
              <a:buNone/>
            </a:pPr>
            <a:r>
              <a:rPr lang="ta-IN" sz="7200" b="0" i="0" u="none" strike="noStrike">
                <a:solidFill>
                  <a:srgbClr val="656565"/>
                </a:solidFill>
                <a:effectLst/>
                <a:latin typeface="Roboto" panose="02000000000000000000" pitchFamily="2" charset="0"/>
              </a:rPr>
              <a:t>05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மர விழா </a:t>
            </a:r>
            <a:endParaRPr lang="ta-IN" sz="7200" b="0" i="0" u="none" strike="noStrike">
              <a:solidFill>
                <a:srgbClr val="656565"/>
              </a:solidFill>
              <a:effectLst/>
              <a:latin typeface="Roboto" panose="02000000000000000000" pitchFamily="2" charset="0"/>
            </a:endParaRPr>
          </a:p>
          <a:p>
            <a:pPr marL="0" indent="0" algn="l" fontAlgn="base">
              <a:lnSpc>
                <a:spcPct val="120000"/>
              </a:lnSpc>
              <a:buNone/>
            </a:pPr>
            <a:r>
              <a:rPr lang="ta-IN" sz="7200" b="0" i="0" u="none" strike="noStrike">
                <a:solidFill>
                  <a:srgbClr val="656565"/>
                </a:solidFill>
                <a:effectLst/>
                <a:latin typeface="Roboto" panose="02000000000000000000" pitchFamily="2" charset="0"/>
              </a:rPr>
              <a:t>06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சர்க்கரை</a:t>
            </a:r>
            <a:r>
              <a:rPr lang="en-CA" sz="7200" b="1" i="0" u="none" strike="noStrike">
                <a:solidFill>
                  <a:srgbClr val="656565"/>
                </a:solidFill>
                <a:effectLst/>
                <a:latin typeface="Roboto" panose="02000000000000000000" pitchFamily="2" charset="0"/>
              </a:rPr>
              <a:t>/</a:t>
            </a:r>
            <a:r>
              <a:rPr lang="ta-IN" sz="7200" b="1" i="0" u="none" strike="noStrike">
                <a:solidFill>
                  <a:srgbClr val="656565"/>
                </a:solidFill>
                <a:effectLst/>
                <a:latin typeface="Roboto" panose="02000000000000000000" pitchFamily="2" charset="0"/>
              </a:rPr>
              <a:t>கற்கண்டு/இரும்பு விழா </a:t>
            </a:r>
            <a:endParaRPr lang="ta-IN" sz="7200" b="0" i="0" u="none" strike="noStrike">
              <a:solidFill>
                <a:srgbClr val="656565"/>
              </a:solidFill>
              <a:effectLst/>
              <a:latin typeface="Roboto" panose="02000000000000000000" pitchFamily="2" charset="0"/>
            </a:endParaRPr>
          </a:p>
          <a:p>
            <a:pPr marL="0" indent="0" fontAlgn="base">
              <a:lnSpc>
                <a:spcPct val="170000"/>
              </a:lnSpc>
              <a:buNone/>
            </a:pPr>
            <a:r>
              <a:rPr lang="ta-IN" sz="7200" b="0" i="0" u="none" strike="noStrike">
                <a:solidFill>
                  <a:srgbClr val="656565"/>
                </a:solidFill>
                <a:effectLst/>
                <a:latin typeface="Roboto" panose="02000000000000000000" pitchFamily="2" charset="0"/>
              </a:rPr>
              <a:t>07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கம்பளி</a:t>
            </a:r>
            <a:r>
              <a:rPr lang="en-CA" sz="7200" b="1" i="0" u="none" strike="noStrike">
                <a:solidFill>
                  <a:srgbClr val="656565"/>
                </a:solidFill>
                <a:effectLst/>
                <a:latin typeface="Roboto" panose="02000000000000000000" pitchFamily="2" charset="0"/>
              </a:rPr>
              <a:t>/</a:t>
            </a:r>
            <a:r>
              <a:rPr lang="ta-IN" sz="7200" i="0" u="none" strike="noStrike">
                <a:solidFill>
                  <a:srgbClr val="656565"/>
                </a:solidFill>
                <a:effectLst/>
                <a:latin typeface="Roboto" panose="02000000000000000000" pitchFamily="2" charset="0"/>
              </a:rPr>
              <a:t>செம்பு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08 ஆம் ஆண்டு </a:t>
            </a:r>
            <a:r>
              <a:rPr lang="en-CA" sz="7200" b="0" i="0" u="none" strike="noStrike">
                <a:solidFill>
                  <a:srgbClr val="656565"/>
                </a:solidFill>
                <a:effectLst/>
                <a:latin typeface="Roboto" panose="02000000000000000000" pitchFamily="2" charset="0"/>
              </a:rPr>
              <a:t>–</a:t>
            </a:r>
            <a:r>
              <a:rPr lang="ta-IN" sz="7200" b="1" i="0" u="none" strike="noStrike">
                <a:solidFill>
                  <a:srgbClr val="656565"/>
                </a:solidFill>
                <a:effectLst/>
                <a:latin typeface="Roboto" panose="02000000000000000000" pitchFamily="2" charset="0"/>
              </a:rPr>
              <a:t>வெண்கலவிழா </a:t>
            </a:r>
            <a:endParaRPr lang="ta-IN" sz="7200" b="0" i="0" u="none" strike="noStrike">
              <a:solidFill>
                <a:srgbClr val="656565"/>
              </a:solidFill>
              <a:effectLst/>
              <a:latin typeface="Roboto" panose="02000000000000000000" pitchFamily="2" charset="0"/>
            </a:endParaRPr>
          </a:p>
          <a:p>
            <a:pPr marL="0" indent="0" algn="l" fontAlgn="base">
              <a:lnSpc>
                <a:spcPct val="120000"/>
              </a:lnSpc>
              <a:buNone/>
            </a:pPr>
            <a:endParaRPr lang="ta-IN" sz="7200" b="0" i="0" u="none" strike="noStrike">
              <a:solidFill>
                <a:srgbClr val="656565"/>
              </a:solidFill>
              <a:effectLst/>
              <a:latin typeface="Roboto" panose="02000000000000000000" pitchFamily="2" charset="0"/>
            </a:endParaRPr>
          </a:p>
          <a:p>
            <a:pPr marL="0" indent="0" algn="l" fontAlgn="base">
              <a:buNone/>
            </a:pPr>
            <a:br>
              <a:rPr lang="ta-IN" sz="7200" b="0" i="0" u="none" strike="noStrike">
                <a:solidFill>
                  <a:srgbClr val="656565"/>
                </a:solidFill>
                <a:effectLst/>
                <a:latin typeface="Roboto" panose="02000000000000000000" pitchFamily="2" charset="0"/>
              </a:rPr>
            </a:br>
            <a:endParaRPr lang="ta-IN" sz="7200" b="0" i="0" u="none" strike="noStrike">
              <a:solidFill>
                <a:srgbClr val="656565"/>
              </a:solidFill>
              <a:effectLst/>
              <a:latin typeface="Roboto" panose="02000000000000000000" pitchFamily="2" charset="0"/>
            </a:endParaRPr>
          </a:p>
          <a:p>
            <a:endParaRPr lang="en-CA"/>
          </a:p>
        </p:txBody>
      </p:sp>
      <p:sp>
        <p:nvSpPr>
          <p:cNvPr id="4" name="Rectangle 3">
            <a:extLst>
              <a:ext uri="{FF2B5EF4-FFF2-40B4-BE49-F238E27FC236}">
                <a16:creationId xmlns:a16="http://schemas.microsoft.com/office/drawing/2014/main" id="{11B89A9B-951A-455D-9DFC-F0F4170ADA7B}"/>
              </a:ext>
            </a:extLst>
          </p:cNvPr>
          <p:cNvSpPr/>
          <p:nvPr/>
        </p:nvSpPr>
        <p:spPr>
          <a:xfrm>
            <a:off x="2363145" y="964363"/>
            <a:ext cx="8097089" cy="707886"/>
          </a:xfrm>
          <a:prstGeom prst="rect">
            <a:avLst/>
          </a:prstGeom>
          <a:noFill/>
        </p:spPr>
        <p:txBody>
          <a:bodyPr wrap="none" lIns="91440" tIns="45720" rIns="91440" bIns="45720">
            <a:spAutoFit/>
          </a:bodyPr>
          <a:lstStyle/>
          <a:p>
            <a:pPr algn="ctr"/>
            <a:r>
              <a:rPr lang="en-US" sz="40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ஆண்டு நிறைவு விழாக்க</a:t>
            </a:r>
            <a:r>
              <a:rPr lang="en-US" sz="40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ள்</a:t>
            </a:r>
            <a:endParaRPr lang="en-US" sz="40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TextBox 6">
            <a:extLst>
              <a:ext uri="{FF2B5EF4-FFF2-40B4-BE49-F238E27FC236}">
                <a16:creationId xmlns:a16="http://schemas.microsoft.com/office/drawing/2014/main" id="{AD7B6933-1DB4-4E56-B90E-5C741FC7931B}"/>
              </a:ext>
            </a:extLst>
          </p:cNvPr>
          <p:cNvSpPr txBox="1"/>
          <p:nvPr/>
        </p:nvSpPr>
        <p:spPr>
          <a:xfrm>
            <a:off x="7111518" y="2358049"/>
            <a:ext cx="4796703" cy="4201150"/>
          </a:xfrm>
          <a:prstGeom prst="rect">
            <a:avLst/>
          </a:prstGeom>
          <a:noFill/>
        </p:spPr>
        <p:txBody>
          <a:bodyPr wrap="square" rtlCol="0">
            <a:spAutoFit/>
          </a:bodyPr>
          <a:lstStyle/>
          <a:p>
            <a:pPr marL="0" indent="0" algn="l" fontAlgn="base">
              <a:lnSpc>
                <a:spcPct val="150000"/>
              </a:lnSpc>
              <a:buNone/>
            </a:pPr>
            <a:r>
              <a:rPr lang="ta-IN" b="0" i="0" u="none" strike="noStrike">
                <a:solidFill>
                  <a:srgbClr val="656565"/>
                </a:solidFill>
                <a:effectLst/>
                <a:latin typeface="Roboto" panose="02000000000000000000" pitchFamily="2" charset="0"/>
              </a:rPr>
              <a:t>09 ஆம் ஆண்டு </a:t>
            </a:r>
            <a:r>
              <a:rPr lang="en-CA" b="0" i="0" u="none" strike="noStrike">
                <a:solidFill>
                  <a:srgbClr val="656565"/>
                </a:solidFill>
                <a:effectLst/>
                <a:latin typeface="Roboto" panose="02000000000000000000" pitchFamily="2" charset="0"/>
              </a:rPr>
              <a:t>-</a:t>
            </a:r>
            <a:r>
              <a:rPr lang="ta-IN" b="1" i="0" u="none" strike="noStrike">
                <a:solidFill>
                  <a:srgbClr val="656565"/>
                </a:solidFill>
                <a:effectLst/>
                <a:latin typeface="Roboto" panose="02000000000000000000" pitchFamily="2" charset="0"/>
              </a:rPr>
              <a:t>மண்கலசவிழா </a:t>
            </a:r>
            <a:endParaRPr lang="ta-IN" b="0" i="0" u="none" strike="noStrike">
              <a:solidFill>
                <a:srgbClr val="656565"/>
              </a:solidFill>
              <a:effectLst/>
              <a:latin typeface="Roboto" panose="02000000000000000000" pitchFamily="2" charset="0"/>
            </a:endParaRPr>
          </a:p>
          <a:p>
            <a:pPr marL="0" indent="0" fontAlgn="base">
              <a:lnSpc>
                <a:spcPct val="150000"/>
              </a:lnSpc>
              <a:buNone/>
            </a:pPr>
            <a:r>
              <a:rPr lang="ta-IN" b="0" i="0" u="none" strike="noStrike">
                <a:solidFill>
                  <a:srgbClr val="656565"/>
                </a:solidFill>
                <a:effectLst/>
                <a:latin typeface="Roboto" panose="02000000000000000000" pitchFamily="2" charset="0"/>
              </a:rPr>
              <a:t>10 ஆம் ஆண்டு </a:t>
            </a:r>
            <a:r>
              <a:rPr lang="en-CA" b="0" i="0" u="none" strike="noStrike">
                <a:solidFill>
                  <a:srgbClr val="656565"/>
                </a:solidFill>
                <a:effectLst/>
                <a:latin typeface="Roboto" panose="02000000000000000000" pitchFamily="2" charset="0"/>
              </a:rPr>
              <a:t>-</a:t>
            </a:r>
            <a:r>
              <a:rPr lang="ta-IN" sz="2000" b="0" i="0" u="none" strike="noStrike">
                <a:solidFill>
                  <a:srgbClr val="656565"/>
                </a:solidFill>
                <a:effectLst/>
                <a:latin typeface="Roboto" panose="02000000000000000000" pitchFamily="2" charset="0"/>
              </a:rPr>
              <a:t> </a:t>
            </a:r>
            <a:r>
              <a:rPr lang="ta-IN" sz="2000" b="1" i="0" u="none" strike="noStrike">
                <a:solidFill>
                  <a:srgbClr val="656565"/>
                </a:solidFill>
                <a:effectLst/>
                <a:latin typeface="Roboto" panose="02000000000000000000" pitchFamily="2" charset="0"/>
              </a:rPr>
              <a:t>தகர விழா </a:t>
            </a:r>
            <a:endParaRPr lang="ta-IN" sz="2000" b="0" i="0" u="none" strike="noStrike">
              <a:solidFill>
                <a:srgbClr val="656565"/>
              </a:solidFill>
              <a:effectLst/>
              <a:latin typeface="Roboto" panose="02000000000000000000" pitchFamily="2" charset="0"/>
            </a:endParaRPr>
          </a:p>
          <a:p>
            <a:pPr marL="0" indent="0" fontAlgn="base">
              <a:lnSpc>
                <a:spcPct val="150000"/>
              </a:lnSpc>
              <a:buNone/>
            </a:pPr>
            <a:r>
              <a:rPr lang="ta-IN" b="0" i="0" u="none" strike="noStrike">
                <a:solidFill>
                  <a:srgbClr val="656565"/>
                </a:solidFill>
                <a:effectLst/>
                <a:latin typeface="Roboto" panose="02000000000000000000" pitchFamily="2" charset="0"/>
              </a:rPr>
              <a:t>11 ஆம் ஆண்டு</a:t>
            </a:r>
            <a:r>
              <a:rPr lang="en-CA" b="0" i="0" u="none" strike="noStrike">
                <a:solidFill>
                  <a:srgbClr val="656565"/>
                </a:solidFill>
                <a:effectLst/>
                <a:latin typeface="Roboto" panose="02000000000000000000" pitchFamily="2" charset="0"/>
              </a:rPr>
              <a:t>  - </a:t>
            </a:r>
            <a:r>
              <a:rPr lang="ta-IN" b="1" i="0" u="none" strike="noStrike">
                <a:solidFill>
                  <a:srgbClr val="656565"/>
                </a:solidFill>
                <a:effectLst/>
                <a:latin typeface="Roboto" panose="02000000000000000000" pitchFamily="2" charset="0"/>
              </a:rPr>
              <a:t>எஃகு விழா</a:t>
            </a:r>
            <a:endParaRPr lang="ta-IN" b="0" i="0" u="none" strike="noStrike">
              <a:solidFill>
                <a:srgbClr val="656565"/>
              </a:solidFill>
              <a:effectLst/>
              <a:latin typeface="Roboto" panose="02000000000000000000" pitchFamily="2" charset="0"/>
            </a:endParaRPr>
          </a:p>
          <a:p>
            <a:pPr marL="0" indent="0" fontAlgn="base">
              <a:lnSpc>
                <a:spcPct val="150000"/>
              </a:lnSpc>
              <a:buNone/>
            </a:pPr>
            <a:r>
              <a:rPr lang="ta-IN" b="0" i="0" u="none" strike="noStrike">
                <a:solidFill>
                  <a:srgbClr val="656565"/>
                </a:solidFill>
                <a:effectLst/>
                <a:latin typeface="Roboto" panose="02000000000000000000" pitchFamily="2" charset="0"/>
              </a:rPr>
              <a:t>12 ஆம் ஆண்டு </a:t>
            </a:r>
            <a:r>
              <a:rPr lang="en-CA" b="0" i="0" u="none" strike="noStrike">
                <a:solidFill>
                  <a:srgbClr val="656565"/>
                </a:solidFill>
                <a:effectLst/>
                <a:latin typeface="Roboto" panose="02000000000000000000" pitchFamily="2" charset="0"/>
              </a:rPr>
              <a:t>- </a:t>
            </a:r>
            <a:r>
              <a:rPr lang="en-CA" b="1" i="0" u="none" strike="noStrike">
                <a:solidFill>
                  <a:srgbClr val="656565"/>
                </a:solidFill>
                <a:effectLst/>
                <a:latin typeface="Roboto" panose="02000000000000000000" pitchFamily="2" charset="0"/>
              </a:rPr>
              <a:t>பட்டு</a:t>
            </a:r>
            <a:r>
              <a:rPr lang="ta-IN" b="1" i="0" u="none" strike="noStrike">
                <a:solidFill>
                  <a:srgbClr val="656565"/>
                </a:solidFill>
                <a:effectLst/>
                <a:latin typeface="Roboto" panose="02000000000000000000" pitchFamily="2" charset="0"/>
              </a:rPr>
              <a:t> விழா </a:t>
            </a:r>
            <a:br>
              <a:rPr lang="ta-IN" b="0" i="0" u="none" strike="noStrike">
                <a:solidFill>
                  <a:srgbClr val="656565"/>
                </a:solidFill>
                <a:effectLst/>
                <a:latin typeface="Roboto" panose="02000000000000000000" pitchFamily="2" charset="0"/>
              </a:rPr>
            </a:br>
            <a:r>
              <a:rPr lang="ta-IN" b="0" i="0" u="none" strike="noStrike">
                <a:solidFill>
                  <a:srgbClr val="656565"/>
                </a:solidFill>
                <a:effectLst/>
                <a:latin typeface="Roboto" panose="02000000000000000000" pitchFamily="2" charset="0"/>
              </a:rPr>
              <a:t>13 ஆம் ஆண்டு </a:t>
            </a:r>
            <a:r>
              <a:rPr lang="en-CA" b="0" i="0" u="none" strike="noStrike">
                <a:solidFill>
                  <a:srgbClr val="656565"/>
                </a:solidFill>
                <a:effectLst/>
                <a:latin typeface="Roboto" panose="02000000000000000000" pitchFamily="2" charset="0"/>
              </a:rPr>
              <a:t>- </a:t>
            </a:r>
            <a:r>
              <a:rPr lang="ta-IN" b="1" i="0" u="none" strike="noStrike">
                <a:solidFill>
                  <a:srgbClr val="656565"/>
                </a:solidFill>
                <a:effectLst/>
                <a:latin typeface="Roboto" panose="02000000000000000000" pitchFamily="2" charset="0"/>
              </a:rPr>
              <a:t>பின்னல் விழா </a:t>
            </a:r>
            <a:br>
              <a:rPr lang="ta-IN" b="0" i="0" u="none" strike="noStrike">
                <a:solidFill>
                  <a:srgbClr val="656565"/>
                </a:solidFill>
                <a:effectLst/>
                <a:latin typeface="Roboto" panose="02000000000000000000" pitchFamily="2" charset="0"/>
              </a:rPr>
            </a:br>
            <a:r>
              <a:rPr lang="ta-IN" b="0" i="0" u="none" strike="noStrike">
                <a:solidFill>
                  <a:srgbClr val="656565"/>
                </a:solidFill>
                <a:effectLst/>
                <a:latin typeface="Roboto" panose="02000000000000000000" pitchFamily="2" charset="0"/>
              </a:rPr>
              <a:t>14 ஆம் ஆண்டு </a:t>
            </a:r>
            <a:r>
              <a:rPr lang="en-CA" b="0" i="0" u="none" strike="noStrike">
                <a:solidFill>
                  <a:srgbClr val="656565"/>
                </a:solidFill>
                <a:effectLst/>
                <a:latin typeface="Roboto" panose="02000000000000000000" pitchFamily="2" charset="0"/>
              </a:rPr>
              <a:t>-</a:t>
            </a:r>
            <a:r>
              <a:rPr lang="ta-IN" b="0" i="0" u="none" strike="noStrike">
                <a:solidFill>
                  <a:srgbClr val="656565"/>
                </a:solidFill>
                <a:effectLst/>
                <a:latin typeface="Roboto" panose="02000000000000000000" pitchFamily="2" charset="0"/>
              </a:rPr>
              <a:t> </a:t>
            </a:r>
            <a:r>
              <a:rPr lang="en-CA" b="0" i="0" u="none" strike="noStrike">
                <a:solidFill>
                  <a:srgbClr val="656565"/>
                </a:solidFill>
                <a:effectLst/>
                <a:latin typeface="Roboto" panose="02000000000000000000" pitchFamily="2" charset="0"/>
              </a:rPr>
              <a:t> </a:t>
            </a:r>
            <a:r>
              <a:rPr lang="ta-IN" b="1" i="0" u="none" strike="noStrike">
                <a:solidFill>
                  <a:srgbClr val="656565"/>
                </a:solidFill>
                <a:effectLst/>
                <a:latin typeface="Roboto" panose="02000000000000000000" pitchFamily="2" charset="0"/>
              </a:rPr>
              <a:t>தந்த விழா </a:t>
            </a:r>
            <a:br>
              <a:rPr lang="ta-IN" b="0" i="0" u="none" strike="noStrike">
                <a:solidFill>
                  <a:srgbClr val="656565"/>
                </a:solidFill>
                <a:effectLst/>
                <a:latin typeface="Roboto" panose="02000000000000000000" pitchFamily="2" charset="0"/>
              </a:rPr>
            </a:br>
            <a:r>
              <a:rPr lang="ta-IN" b="0" i="0" u="none" strike="noStrike">
                <a:solidFill>
                  <a:srgbClr val="656565"/>
                </a:solidFill>
                <a:effectLst/>
                <a:latin typeface="Roboto" panose="02000000000000000000" pitchFamily="2" charset="0"/>
              </a:rPr>
              <a:t>15 ஆம் ஆண்டு </a:t>
            </a:r>
            <a:r>
              <a:rPr lang="en-CA" b="0" i="0" u="none" strike="noStrike">
                <a:solidFill>
                  <a:srgbClr val="656565"/>
                </a:solidFill>
                <a:effectLst/>
                <a:latin typeface="Roboto" panose="02000000000000000000" pitchFamily="2" charset="0"/>
              </a:rPr>
              <a:t>-</a:t>
            </a:r>
            <a:r>
              <a:rPr lang="ta-IN" b="0" i="0" u="none" strike="noStrike">
                <a:solidFill>
                  <a:srgbClr val="656565"/>
                </a:solidFill>
                <a:effectLst/>
                <a:latin typeface="Roboto" panose="02000000000000000000" pitchFamily="2" charset="0"/>
              </a:rPr>
              <a:t>  </a:t>
            </a:r>
            <a:r>
              <a:rPr lang="ta-IN" b="1" i="0" u="none" strike="noStrike">
                <a:solidFill>
                  <a:srgbClr val="656565"/>
                </a:solidFill>
                <a:effectLst/>
                <a:latin typeface="Roboto" panose="02000000000000000000" pitchFamily="2" charset="0"/>
              </a:rPr>
              <a:t>படிக விழா</a:t>
            </a:r>
            <a:r>
              <a:rPr lang="ta-IN" b="0" i="0" u="none" strike="noStrike">
                <a:solidFill>
                  <a:srgbClr val="656565"/>
                </a:solidFill>
                <a:effectLst/>
                <a:latin typeface="Roboto" panose="02000000000000000000" pitchFamily="2" charset="0"/>
              </a:rPr>
              <a:t> </a:t>
            </a:r>
            <a:br>
              <a:rPr lang="ta-IN" b="0" i="0" u="none" strike="noStrike">
                <a:solidFill>
                  <a:srgbClr val="656565"/>
                </a:solidFill>
                <a:effectLst/>
                <a:latin typeface="Roboto" panose="02000000000000000000" pitchFamily="2" charset="0"/>
              </a:rPr>
            </a:br>
            <a:endParaRPr lang="ta-IN" b="0" i="0" u="none" strike="noStrike">
              <a:solidFill>
                <a:srgbClr val="656565"/>
              </a:solidFill>
              <a:effectLst/>
              <a:latin typeface="Roboto" panose="02000000000000000000" pitchFamily="2" charset="0"/>
            </a:endParaRPr>
          </a:p>
          <a:p>
            <a:pPr marL="0" indent="0" fontAlgn="base">
              <a:lnSpc>
                <a:spcPct val="150000"/>
              </a:lnSpc>
              <a:buNone/>
            </a:pPr>
            <a:endParaRPr lang="ta-IN" sz="2000" b="0" i="0" u="none" strike="noStrike">
              <a:solidFill>
                <a:srgbClr val="656565"/>
              </a:solidFill>
              <a:effectLst/>
              <a:latin typeface="Roboto" panose="02000000000000000000" pitchFamily="2" charset="0"/>
            </a:endParaRPr>
          </a:p>
          <a:p>
            <a:endParaRPr lang="en-CA"/>
          </a:p>
        </p:txBody>
      </p:sp>
    </p:spTree>
    <p:extLst>
      <p:ext uri="{BB962C8B-B14F-4D97-AF65-F5344CB8AC3E}">
        <p14:creationId xmlns:p14="http://schemas.microsoft.com/office/powerpoint/2010/main" val="2021438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7F6C4-84E2-47DB-9942-19DED3260E95}"/>
              </a:ext>
            </a:extLst>
          </p:cNvPr>
          <p:cNvSpPr>
            <a:spLocks noGrp="1"/>
          </p:cNvSpPr>
          <p:nvPr>
            <p:ph type="title"/>
          </p:nvPr>
        </p:nvSpPr>
        <p:spPr/>
        <p:txBody>
          <a:bodyPr>
            <a:normAutofit fontScale="90000"/>
          </a:bodyPr>
          <a:lstStyle/>
          <a:p>
            <a:r>
              <a:rPr lang="en-US" sz="36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ஆண்டு நிறைவு விழா</a:t>
            </a:r>
            <a:br>
              <a:rPr lang="en-US" sz="36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r>
              <a:rPr lang="en-US" sz="36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காகித விழா</a:t>
            </a:r>
            <a:br>
              <a:rPr lang="en-US" sz="36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endParaRPr lang="en-CA"/>
          </a:p>
        </p:txBody>
      </p:sp>
      <p:sp>
        <p:nvSpPr>
          <p:cNvPr id="3" name="Content Placeholder 2">
            <a:extLst>
              <a:ext uri="{FF2B5EF4-FFF2-40B4-BE49-F238E27FC236}">
                <a16:creationId xmlns:a16="http://schemas.microsoft.com/office/drawing/2014/main" id="{0F0466A6-9ED7-43AB-9AC1-FEC8679D7BD6}"/>
              </a:ext>
            </a:extLst>
          </p:cNvPr>
          <p:cNvSpPr>
            <a:spLocks noGrp="1"/>
          </p:cNvSpPr>
          <p:nvPr>
            <p:ph idx="1"/>
          </p:nvPr>
        </p:nvSpPr>
        <p:spPr>
          <a:xfrm>
            <a:off x="850746" y="2196662"/>
            <a:ext cx="7967433" cy="4309242"/>
          </a:xfrm>
        </p:spPr>
        <p:txBody>
          <a:bodyPr>
            <a:normAutofit fontScale="25000" lnSpcReduction="20000"/>
          </a:bodyPr>
          <a:lstStyle/>
          <a:p>
            <a:pPr marL="0" indent="0" algn="l" fontAlgn="base">
              <a:lnSpc>
                <a:spcPct val="170000"/>
              </a:lnSpc>
              <a:buNone/>
            </a:pPr>
            <a:r>
              <a:rPr lang="ta-IN" sz="7200" b="0" i="0" u="none" strike="noStrike">
                <a:solidFill>
                  <a:srgbClr val="656565"/>
                </a:solidFill>
                <a:effectLst/>
                <a:latin typeface="Roboto" panose="02000000000000000000" pitchFamily="2" charset="0"/>
              </a:rPr>
              <a:t>20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பீங்கான் விழா</a:t>
            </a:r>
            <a:r>
              <a:rPr lang="ta-IN" sz="7200" b="0" i="0" u="none" strike="noStrike">
                <a:solidFill>
                  <a:srgbClr val="656565"/>
                </a:solidFill>
                <a:effectLst/>
                <a:latin typeface="Roboto" panose="02000000000000000000" pitchFamily="2" charset="0"/>
              </a:rPr>
              <a:t>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25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வெள்ளி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30 ஆம் ஆண்டு</a:t>
            </a:r>
            <a:r>
              <a:rPr lang="en-CA" sz="7200" b="0" i="0" u="none" strike="noStrike">
                <a:solidFill>
                  <a:srgbClr val="656565"/>
                </a:solidFill>
                <a:effectLst/>
                <a:latin typeface="Roboto" panose="02000000000000000000" pitchFamily="2" charset="0"/>
              </a:rPr>
              <a:t>- </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முத்து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40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en-CA"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மாணிக்க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50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en-CA"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பொன்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60 ஆம் ஆண்டு </a:t>
            </a:r>
            <a:r>
              <a:rPr lang="en-CA" sz="7200" b="0" i="0" u="none" strike="noStrike">
                <a:solidFill>
                  <a:srgbClr val="656565"/>
                </a:solidFill>
                <a:effectLst/>
                <a:latin typeface="Roboto" panose="02000000000000000000" pitchFamily="2" charset="0"/>
              </a:rPr>
              <a:t>- </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வைர விழா / மணி விழா </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75 ஆம் ஆண்டு </a:t>
            </a:r>
            <a:r>
              <a:rPr lang="en-CA" sz="7200" b="0" i="0" u="none" strike="noStrike">
                <a:solidFill>
                  <a:srgbClr val="656565"/>
                </a:solidFill>
                <a:effectLst/>
                <a:latin typeface="Roboto" panose="02000000000000000000" pitchFamily="2" charset="0"/>
              </a:rPr>
              <a:t>-</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பவள விழா </a:t>
            </a:r>
            <a:endParaRPr lang="en-CA" sz="7200" b="1" i="0" u="none" strike="noStrike">
              <a:solidFill>
                <a:srgbClr val="656565"/>
              </a:solidFill>
              <a:effectLst/>
              <a:latin typeface="Roboto" panose="02000000000000000000" pitchFamily="2" charset="0"/>
            </a:endParaRPr>
          </a:p>
          <a:p>
            <a:pPr marL="0" indent="0" algn="l" fontAlgn="base">
              <a:lnSpc>
                <a:spcPct val="170000"/>
              </a:lnSpc>
              <a:buNone/>
            </a:pPr>
            <a:r>
              <a:rPr lang="en-CA" sz="7200" b="1">
                <a:solidFill>
                  <a:srgbClr val="656565"/>
                </a:solidFill>
                <a:latin typeface="Roboto" panose="02000000000000000000" pitchFamily="2" charset="0"/>
              </a:rPr>
              <a:t>80 ஆம் ஆண்டு – அமுத விழா</a:t>
            </a:r>
            <a:br>
              <a:rPr lang="ta-IN" sz="7200" b="0" i="0" u="none" strike="noStrike">
                <a:solidFill>
                  <a:srgbClr val="656565"/>
                </a:solidFill>
                <a:effectLst/>
                <a:latin typeface="Roboto" panose="02000000000000000000" pitchFamily="2" charset="0"/>
              </a:rPr>
            </a:br>
            <a:r>
              <a:rPr lang="ta-IN" sz="7200" b="0" i="0" u="none" strike="noStrike">
                <a:solidFill>
                  <a:srgbClr val="656565"/>
                </a:solidFill>
                <a:effectLst/>
                <a:latin typeface="Roboto" panose="02000000000000000000" pitchFamily="2" charset="0"/>
              </a:rPr>
              <a:t>100 ஆம் ஆண்டு</a:t>
            </a:r>
            <a:r>
              <a:rPr lang="en-CA" sz="7200" b="0" i="0" u="none" strike="noStrike">
                <a:solidFill>
                  <a:srgbClr val="656565"/>
                </a:solidFill>
                <a:effectLst/>
                <a:latin typeface="Roboto" panose="02000000000000000000" pitchFamily="2" charset="0"/>
              </a:rPr>
              <a:t>- </a:t>
            </a:r>
            <a:r>
              <a:rPr lang="ta-IN" sz="7200" b="0" i="0" u="none" strike="noStrike">
                <a:solidFill>
                  <a:srgbClr val="656565"/>
                </a:solidFill>
                <a:effectLst/>
                <a:latin typeface="Roboto" panose="02000000000000000000" pitchFamily="2" charset="0"/>
              </a:rPr>
              <a:t>   </a:t>
            </a:r>
            <a:r>
              <a:rPr lang="ta-IN" sz="7200" b="1" i="0" u="none" strike="noStrike">
                <a:solidFill>
                  <a:srgbClr val="656565"/>
                </a:solidFill>
                <a:effectLst/>
                <a:latin typeface="Roboto" panose="02000000000000000000" pitchFamily="2" charset="0"/>
              </a:rPr>
              <a:t>நூற்றாண்டு வி</a:t>
            </a:r>
            <a:r>
              <a:rPr lang="en-CA" sz="7200" b="1">
                <a:solidFill>
                  <a:srgbClr val="656565"/>
                </a:solidFill>
                <a:latin typeface="Roboto" panose="02000000000000000000" pitchFamily="2" charset="0"/>
              </a:rPr>
              <a:t>ழா /சதம விழா</a:t>
            </a:r>
            <a:endParaRPr lang="ta-IN" sz="7200" b="0" i="0" u="none" strike="noStrike">
              <a:solidFill>
                <a:srgbClr val="656565"/>
              </a:solidFill>
              <a:effectLst/>
              <a:latin typeface="Roboto" panose="02000000000000000000" pitchFamily="2" charset="0"/>
            </a:endParaRPr>
          </a:p>
          <a:p>
            <a:pPr marL="0" indent="0">
              <a:buNone/>
            </a:pPr>
            <a:endParaRPr lang="en-CA"/>
          </a:p>
        </p:txBody>
      </p:sp>
    </p:spTree>
    <p:extLst>
      <p:ext uri="{BB962C8B-B14F-4D97-AF65-F5344CB8AC3E}">
        <p14:creationId xmlns:p14="http://schemas.microsoft.com/office/powerpoint/2010/main" val="1197041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DD571-F3D1-4EFA-85F2-3134C2C3DBAB}"/>
              </a:ext>
            </a:extLst>
          </p:cNvPr>
          <p:cNvSpPr>
            <a:spLocks noGrp="1"/>
          </p:cNvSpPr>
          <p:nvPr>
            <p:ph type="title"/>
          </p:nvPr>
        </p:nvSpPr>
        <p:spPr/>
        <p:txBody>
          <a:bodyPr/>
          <a:lstStyle/>
          <a:p>
            <a:r>
              <a:rPr lang="en-CA">
                <a:solidFill>
                  <a:srgbClr val="FF0000"/>
                </a:solidFill>
              </a:rPr>
              <a:t>பிறந்தநாள் விழா</a:t>
            </a:r>
          </a:p>
        </p:txBody>
      </p:sp>
      <p:sp>
        <p:nvSpPr>
          <p:cNvPr id="3" name="Content Placeholder 2">
            <a:extLst>
              <a:ext uri="{FF2B5EF4-FFF2-40B4-BE49-F238E27FC236}">
                <a16:creationId xmlns:a16="http://schemas.microsoft.com/office/drawing/2014/main" id="{4574823B-08AF-406C-B2CE-7B517A997939}"/>
              </a:ext>
            </a:extLst>
          </p:cNvPr>
          <p:cNvSpPr>
            <a:spLocks noGrp="1"/>
          </p:cNvSpPr>
          <p:nvPr>
            <p:ph idx="1"/>
          </p:nvPr>
        </p:nvSpPr>
        <p:spPr>
          <a:xfrm>
            <a:off x="1024128" y="2286000"/>
            <a:ext cx="10456672" cy="4023360"/>
          </a:xfrm>
        </p:spPr>
        <p:txBody>
          <a:bodyPr/>
          <a:lstStyle/>
          <a:p>
            <a:pPr algn="just"/>
            <a:br>
              <a:rPr lang="ta-IN"/>
            </a:br>
            <a:r>
              <a:rPr lang="ta-IN" b="0" i="0" u="none" strike="noStrike">
                <a:solidFill>
                  <a:srgbClr val="000000"/>
                </a:solidFill>
                <a:effectLst/>
                <a:latin typeface="Verdana" panose="020B0604030504040204" pitchFamily="34" charset="0"/>
              </a:rPr>
              <a:t>சங்க காலத்தில் மன்னர்கள் தம் பிறந்த நாளைக் கொண்டாடியதை உணர முடிகிறது. தொல்காப்பியர்; இதனை,</a:t>
            </a:r>
          </a:p>
          <a:p>
            <a:pPr algn="l"/>
            <a:br>
              <a:rPr lang="ta-IN"/>
            </a:br>
            <a:r>
              <a:rPr lang="ta-IN" b="0" i="0" u="none" strike="noStrike">
                <a:solidFill>
                  <a:srgbClr val="FF0000"/>
                </a:solidFill>
                <a:effectLst/>
                <a:latin typeface="Verdana" panose="020B0604030504040204" pitchFamily="34" charset="0"/>
              </a:rPr>
              <a:t>‘‘பிறந்த நாள்வயின் பெருமங்கலமும்’’</a:t>
            </a:r>
            <a:r>
              <a:rPr lang="ta-IN" b="1" i="0" u="none" strike="noStrike">
                <a:solidFill>
                  <a:srgbClr val="FF0000"/>
                </a:solidFill>
                <a:effectLst/>
                <a:latin typeface="Verdana" panose="020B0604030504040204" pitchFamily="34" charset="0"/>
              </a:rPr>
              <a:t>(தொல்.பொருளதிகாரம், நூற்பா எண், 88: 8-வது வரி)</a:t>
            </a:r>
            <a:endParaRPr lang="ta-IN" b="0" i="0" u="none" strike="noStrike">
              <a:solidFill>
                <a:srgbClr val="FF0000"/>
              </a:solidFill>
              <a:effectLst/>
              <a:latin typeface="Verdana" panose="020B0604030504040204" pitchFamily="34" charset="0"/>
            </a:endParaRPr>
          </a:p>
          <a:p>
            <a:pPr algn="just"/>
            <a:br>
              <a:rPr lang="ta-IN"/>
            </a:br>
            <a:r>
              <a:rPr lang="ta-IN" b="0" i="0" u="none" strike="noStrike">
                <a:solidFill>
                  <a:srgbClr val="000000"/>
                </a:solidFill>
                <a:effectLst/>
                <a:latin typeface="Verdana" panose="020B0604030504040204" pitchFamily="34" charset="0"/>
              </a:rPr>
              <a:t>என்று குறிக்கிறார். நன்னனின் பிறந்தநாளை அவனது மக்கள் கொண்டாடியதை மதுரைக்காஞ்சி குறிக்கிறது.</a:t>
            </a:r>
          </a:p>
          <a:p>
            <a:endParaRPr lang="en-CA"/>
          </a:p>
        </p:txBody>
      </p:sp>
    </p:spTree>
    <p:extLst>
      <p:ext uri="{BB962C8B-B14F-4D97-AF65-F5344CB8AC3E}">
        <p14:creationId xmlns:p14="http://schemas.microsoft.com/office/powerpoint/2010/main" val="364052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82B5C-3855-496A-AB46-9853C9709D24}"/>
              </a:ext>
            </a:extLst>
          </p:cNvPr>
          <p:cNvSpPr>
            <a:spLocks noGrp="1"/>
          </p:cNvSpPr>
          <p:nvPr>
            <p:ph type="title"/>
          </p:nvPr>
        </p:nvSpPr>
        <p:spPr>
          <a:xfrm>
            <a:off x="135128" y="171196"/>
            <a:ext cx="9720072" cy="354584"/>
          </a:xfrm>
        </p:spPr>
        <p:txBody>
          <a:bodyPr>
            <a:normAutofit/>
          </a:bodyPr>
          <a:lstStyle/>
          <a:p>
            <a:r>
              <a:rPr lang="en-CA" sz="1800"/>
              <a:t>இந்திர விழா </a:t>
            </a:r>
          </a:p>
        </p:txBody>
      </p:sp>
      <p:pic>
        <p:nvPicPr>
          <p:cNvPr id="1026" name="Picture 2" descr="Vientine, Laos">
            <a:extLst>
              <a:ext uri="{FF2B5EF4-FFF2-40B4-BE49-F238E27FC236}">
                <a16:creationId xmlns:a16="http://schemas.microsoft.com/office/drawing/2014/main" id="{253C0B51-DC22-4926-9B76-0F959A0ABED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7050" y="171196"/>
            <a:ext cx="8629848" cy="6458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626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45910-8E36-413E-9F31-77DF3F9C754B}"/>
              </a:ext>
            </a:extLst>
          </p:cNvPr>
          <p:cNvSpPr>
            <a:spLocks noGrp="1"/>
          </p:cNvSpPr>
          <p:nvPr>
            <p:ph type="title"/>
          </p:nvPr>
        </p:nvSpPr>
        <p:spPr>
          <a:xfrm>
            <a:off x="1024128" y="585216"/>
            <a:ext cx="6066818" cy="1499616"/>
          </a:xfrm>
        </p:spPr>
        <p:txBody>
          <a:bodyPr>
            <a:normAutofit/>
          </a:bodyPr>
          <a:lstStyle/>
          <a:p>
            <a:r>
              <a:rPr lang="en-CA"/>
              <a:t>இந்திரவிழா</a:t>
            </a:r>
          </a:p>
        </p:txBody>
      </p:sp>
      <p:sp>
        <p:nvSpPr>
          <p:cNvPr id="2054" name="Content Placeholder 2053">
            <a:extLst>
              <a:ext uri="{FF2B5EF4-FFF2-40B4-BE49-F238E27FC236}">
                <a16:creationId xmlns:a16="http://schemas.microsoft.com/office/drawing/2014/main" id="{06ED6F13-22A0-4CB6-919C-B7FC1ACE69B9}"/>
              </a:ext>
            </a:extLst>
          </p:cNvPr>
          <p:cNvSpPr>
            <a:spLocks noGrp="1"/>
          </p:cNvSpPr>
          <p:nvPr>
            <p:ph idx="1"/>
          </p:nvPr>
        </p:nvSpPr>
        <p:spPr>
          <a:xfrm>
            <a:off x="1024128" y="2286000"/>
            <a:ext cx="6066818" cy="4023360"/>
          </a:xfrm>
        </p:spPr>
        <p:txBody>
          <a:bodyPr>
            <a:normAutofit/>
          </a:bodyPr>
          <a:lstStyle/>
          <a:p>
            <a:endParaRPr lang="en-US"/>
          </a:p>
        </p:txBody>
      </p:sp>
      <p:pic>
        <p:nvPicPr>
          <p:cNvPr id="2050" name="Picture 2" descr="indra saci nepal">
            <a:extLst>
              <a:ext uri="{FF2B5EF4-FFF2-40B4-BE49-F238E27FC236}">
                <a16:creationId xmlns:a16="http://schemas.microsoft.com/office/drawing/2014/main" id="{09FA661B-408E-4BC1-87F6-0FED5B8372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9" r="8283"/>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0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DC33-F4A6-4494-B3E4-5860A6FD1ABF}"/>
              </a:ext>
            </a:extLst>
          </p:cNvPr>
          <p:cNvSpPr>
            <a:spLocks noGrp="1"/>
          </p:cNvSpPr>
          <p:nvPr>
            <p:ph type="title"/>
          </p:nvPr>
        </p:nvSpPr>
        <p:spPr>
          <a:xfrm>
            <a:off x="1024128" y="585216"/>
            <a:ext cx="6066818" cy="1499616"/>
          </a:xfrm>
        </p:spPr>
        <p:txBody>
          <a:bodyPr>
            <a:normAutofit/>
          </a:bodyPr>
          <a:lstStyle/>
          <a:p>
            <a:endParaRPr lang="en-CA"/>
          </a:p>
        </p:txBody>
      </p:sp>
      <p:sp>
        <p:nvSpPr>
          <p:cNvPr id="3078" name="Content Placeholder 3077">
            <a:extLst>
              <a:ext uri="{FF2B5EF4-FFF2-40B4-BE49-F238E27FC236}">
                <a16:creationId xmlns:a16="http://schemas.microsoft.com/office/drawing/2014/main" id="{51FD1E92-00CF-4FE6-ABD4-C5A00AB555CF}"/>
              </a:ext>
            </a:extLst>
          </p:cNvPr>
          <p:cNvSpPr>
            <a:spLocks noGrp="1"/>
          </p:cNvSpPr>
          <p:nvPr>
            <p:ph idx="1"/>
          </p:nvPr>
        </p:nvSpPr>
        <p:spPr>
          <a:xfrm>
            <a:off x="1024128" y="2286000"/>
            <a:ext cx="6066818" cy="4023360"/>
          </a:xfrm>
        </p:spPr>
        <p:txBody>
          <a:bodyPr>
            <a:normAutofit/>
          </a:bodyPr>
          <a:lstStyle/>
          <a:p>
            <a:endParaRPr lang="en-US"/>
          </a:p>
        </p:txBody>
      </p:sp>
      <p:pic>
        <p:nvPicPr>
          <p:cNvPr id="3074" name="Picture 2" descr="Indra-Jatra-14-,nepal">
            <a:extLst>
              <a:ext uri="{FF2B5EF4-FFF2-40B4-BE49-F238E27FC236}">
                <a16:creationId xmlns:a16="http://schemas.microsoft.com/office/drawing/2014/main" id="{766A4098-0C1D-4988-8753-76B45151DB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55" r="25104"/>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5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dra nepal 3">
            <a:extLst>
              <a:ext uri="{FF2B5EF4-FFF2-40B4-BE49-F238E27FC236}">
                <a16:creationId xmlns:a16="http://schemas.microsoft.com/office/drawing/2014/main" id="{18A048DD-8E4E-4541-A656-01FC53EFAB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4133" y="0"/>
            <a:ext cx="9177868" cy="678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71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B00D-F2A6-42A1-9B6A-FCAED01C56D0}"/>
              </a:ext>
            </a:extLst>
          </p:cNvPr>
          <p:cNvSpPr>
            <a:spLocks noGrp="1"/>
          </p:cNvSpPr>
          <p:nvPr>
            <p:ph type="title"/>
          </p:nvPr>
        </p:nvSpPr>
        <p:spPr>
          <a:xfrm>
            <a:off x="1024127" y="181356"/>
            <a:ext cx="9720072" cy="367284"/>
          </a:xfrm>
        </p:spPr>
        <p:txBody>
          <a:bodyPr>
            <a:noAutofit/>
          </a:bodyPr>
          <a:lstStyle/>
          <a:p>
            <a:r>
              <a:rPr lang="en-CA" sz="3200"/>
              <a:t>கொற்றவை வழிபாடு</a:t>
            </a:r>
          </a:p>
        </p:txBody>
      </p:sp>
      <p:sp>
        <p:nvSpPr>
          <p:cNvPr id="3" name="Content Placeholder 2">
            <a:extLst>
              <a:ext uri="{FF2B5EF4-FFF2-40B4-BE49-F238E27FC236}">
                <a16:creationId xmlns:a16="http://schemas.microsoft.com/office/drawing/2014/main" id="{C169048C-E46E-47C8-92FA-701A87F96DCC}"/>
              </a:ext>
            </a:extLst>
          </p:cNvPr>
          <p:cNvSpPr>
            <a:spLocks noGrp="1"/>
          </p:cNvSpPr>
          <p:nvPr>
            <p:ph idx="1"/>
          </p:nvPr>
        </p:nvSpPr>
        <p:spPr>
          <a:xfrm>
            <a:off x="787400" y="952500"/>
            <a:ext cx="11214100" cy="5537200"/>
          </a:xfrm>
        </p:spPr>
        <p:txBody>
          <a:bodyPr>
            <a:normAutofit lnSpcReduction="10000"/>
          </a:bodyPr>
          <a:lstStyle/>
          <a:p>
            <a:pPr>
              <a:lnSpc>
                <a:spcPct val="150000"/>
              </a:lnSpc>
            </a:pPr>
            <a:r>
              <a:rPr lang="ta-IN" sz="2000" b="1" i="0">
                <a:solidFill>
                  <a:srgbClr val="202122"/>
                </a:solidFill>
                <a:effectLst/>
                <a:latin typeface="Arial" panose="020B0604020202020204" pitchFamily="34" charset="0"/>
              </a:rPr>
              <a:t>கொற்றவை</a:t>
            </a:r>
            <a:r>
              <a:rPr lang="ta-IN" sz="2000" b="0" i="0">
                <a:solidFill>
                  <a:srgbClr val="202122"/>
                </a:solidFill>
                <a:effectLst/>
                <a:latin typeface="Arial" panose="020B0604020202020204" pitchFamily="34" charset="0"/>
              </a:rPr>
              <a:t> என்பவள் பாலை நிலத்துக்குரிய தெய்வமாக தமிழ் இலக்கியம் குறிப்பிடுகிறது. மறவர் மற்றும் எயினர் கொற்றவையை வணங்கியதாகச் சங்ககாலத்துக்குப் பிற்பட்ட இலக்கியங்கள் காட்டுகின்றன. மறவர் பாலை நிலத்துக்குரிய பூர்வகுடி மக்களாக அறியப்பட்டாலும், அவர்கள் ஐவகை நிலங்களிலும் பரவி வாழ்ந்தனர்.கொற்றவை என்பவள் குறிஞ்சி நிலத்துக்குரிய தெய்வமாகப் சில பழந் தமிழ் நூல்களிலே குறிப்பிடப்பட்டாலும், பிற்காலத்தில் கொற்றவை பாலை நிலத்துக்கு உரிய தெய்வமாகவே பெரும்பாலும் விவரிக்கப்படுகிறாள். பாலைக்கு என்று தனி நிலம் இருந்திடாமல் முல்லையும் குறிஞ்சியும் முறை திரிந்து கதிரவன் வெம்மையாலே எங்கும் வளமை தீய்ந்து போயுள்ள இடங்களே பாலை என ஆனதால், கொற்றவை மறவர்களுக்கு தொழிலில் வெற்றியைக் கொடுப்பவள் என இலக்கியங்களின் வழி அறிய முடிகிறது.</a:t>
            </a:r>
            <a:endParaRPr lang="en-CA" sz="2000"/>
          </a:p>
        </p:txBody>
      </p:sp>
    </p:spTree>
    <p:extLst>
      <p:ext uri="{BB962C8B-B14F-4D97-AF65-F5344CB8AC3E}">
        <p14:creationId xmlns:p14="http://schemas.microsoft.com/office/powerpoint/2010/main" val="73933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E0C9-F4DD-4A80-A618-AFACEB859481}"/>
              </a:ext>
            </a:extLst>
          </p:cNvPr>
          <p:cNvSpPr>
            <a:spLocks noGrp="1"/>
          </p:cNvSpPr>
          <p:nvPr>
            <p:ph type="title"/>
          </p:nvPr>
        </p:nvSpPr>
        <p:spPr>
          <a:xfrm>
            <a:off x="753195" y="669881"/>
            <a:ext cx="4834805" cy="4731851"/>
          </a:xfrm>
        </p:spPr>
        <p:txBody>
          <a:bodyPr>
            <a:normAutofit/>
          </a:bodyPr>
          <a:lstStyle/>
          <a:p>
            <a:r>
              <a:rPr lang="en-CA" sz="2400"/>
              <a:t>மாமல்ல புரம் கொற்றவை</a:t>
            </a:r>
            <a:br>
              <a:rPr lang="en-CA" sz="2400"/>
            </a:br>
            <a:r>
              <a:rPr lang="en-CA" sz="2400"/>
              <a:t>திரௌபதைக்குக் கட்டப்பட்ட</a:t>
            </a:r>
            <a:br>
              <a:rPr lang="en-CA" sz="2400"/>
            </a:br>
            <a:r>
              <a:rPr lang="en-CA" sz="2400"/>
              <a:t>ஆலயம்</a:t>
            </a:r>
          </a:p>
        </p:txBody>
      </p:sp>
      <p:pic>
        <p:nvPicPr>
          <p:cNvPr id="5122" name="Picture 2">
            <a:extLst>
              <a:ext uri="{FF2B5EF4-FFF2-40B4-BE49-F238E27FC236}">
                <a16:creationId xmlns:a16="http://schemas.microsoft.com/office/drawing/2014/main" id="{1CE7D5F3-2EC0-4A4C-9FED-4F82F9A3E3A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529"/>
          <a:stretch/>
        </p:blipFill>
        <p:spPr bwMode="auto">
          <a:xfrm>
            <a:off x="6096000" y="-1"/>
            <a:ext cx="6096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725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ED976-72F0-4A29-905F-754DFEC4F7CC}"/>
              </a:ext>
            </a:extLst>
          </p:cNvPr>
          <p:cNvSpPr>
            <a:spLocks noGrp="1"/>
          </p:cNvSpPr>
          <p:nvPr>
            <p:ph type="title"/>
          </p:nvPr>
        </p:nvSpPr>
        <p:spPr>
          <a:xfrm>
            <a:off x="1024128" y="585216"/>
            <a:ext cx="6066818" cy="1499616"/>
          </a:xfrm>
        </p:spPr>
        <p:txBody>
          <a:bodyPr>
            <a:normAutofit/>
          </a:bodyPr>
          <a:lstStyle/>
          <a:p>
            <a:endParaRPr lang="en-CA"/>
          </a:p>
        </p:txBody>
      </p:sp>
      <p:sp>
        <p:nvSpPr>
          <p:cNvPr id="3" name="Content Placeholder 2">
            <a:extLst>
              <a:ext uri="{FF2B5EF4-FFF2-40B4-BE49-F238E27FC236}">
                <a16:creationId xmlns:a16="http://schemas.microsoft.com/office/drawing/2014/main" id="{5629126F-099A-46F8-950E-75129335254A}"/>
              </a:ext>
            </a:extLst>
          </p:cNvPr>
          <p:cNvSpPr>
            <a:spLocks noGrp="1"/>
          </p:cNvSpPr>
          <p:nvPr>
            <p:ph idx="1"/>
          </p:nvPr>
        </p:nvSpPr>
        <p:spPr>
          <a:xfrm>
            <a:off x="1024128" y="2286000"/>
            <a:ext cx="6066818" cy="4023360"/>
          </a:xfrm>
        </p:spPr>
        <p:txBody>
          <a:bodyPr>
            <a:normAutofit/>
          </a:bodyPr>
          <a:lstStyle/>
          <a:p>
            <a:endParaRPr lang="en-CA"/>
          </a:p>
        </p:txBody>
      </p:sp>
      <p:pic>
        <p:nvPicPr>
          <p:cNvPr id="6146" name="Picture 2">
            <a:extLst>
              <a:ext uri="{FF2B5EF4-FFF2-40B4-BE49-F238E27FC236}">
                <a16:creationId xmlns:a16="http://schemas.microsoft.com/office/drawing/2014/main" id="{FAE0A0EB-62D3-4772-B61D-12D1070636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88" r="4380" b="2"/>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27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8830-811B-4317-942A-4741314BE268}"/>
              </a:ext>
            </a:extLst>
          </p:cNvPr>
          <p:cNvSpPr>
            <a:spLocks noGrp="1"/>
          </p:cNvSpPr>
          <p:nvPr>
            <p:ph type="title"/>
          </p:nvPr>
        </p:nvSpPr>
        <p:spPr>
          <a:xfrm>
            <a:off x="1024128" y="585216"/>
            <a:ext cx="6066818" cy="1499616"/>
          </a:xfrm>
        </p:spPr>
        <p:txBody>
          <a:bodyPr>
            <a:normAutofit/>
          </a:bodyPr>
          <a:lstStyle/>
          <a:p>
            <a:endParaRPr lang="en-CA"/>
          </a:p>
        </p:txBody>
      </p:sp>
      <p:sp>
        <p:nvSpPr>
          <p:cNvPr id="3" name="Content Placeholder 2">
            <a:extLst>
              <a:ext uri="{FF2B5EF4-FFF2-40B4-BE49-F238E27FC236}">
                <a16:creationId xmlns:a16="http://schemas.microsoft.com/office/drawing/2014/main" id="{13A613DF-1E97-4CF5-A79B-0C9208EFD919}"/>
              </a:ext>
            </a:extLst>
          </p:cNvPr>
          <p:cNvSpPr>
            <a:spLocks noGrp="1"/>
          </p:cNvSpPr>
          <p:nvPr>
            <p:ph idx="1"/>
          </p:nvPr>
        </p:nvSpPr>
        <p:spPr>
          <a:xfrm>
            <a:off x="1024128" y="2286000"/>
            <a:ext cx="6066818" cy="4023360"/>
          </a:xfrm>
        </p:spPr>
        <p:txBody>
          <a:bodyPr>
            <a:normAutofit/>
          </a:bodyPr>
          <a:lstStyle/>
          <a:p>
            <a:endParaRPr lang="en-CA"/>
          </a:p>
        </p:txBody>
      </p:sp>
      <p:pic>
        <p:nvPicPr>
          <p:cNvPr id="12292" name="Picture 4">
            <a:extLst>
              <a:ext uri="{FF2B5EF4-FFF2-40B4-BE49-F238E27FC236}">
                <a16:creationId xmlns:a16="http://schemas.microsoft.com/office/drawing/2014/main" id="{6A5CB95C-5C7D-49E8-B376-859CC72541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84"/>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795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E01E-A29F-4BBB-A4BE-A7B9FA832D1A}"/>
              </a:ext>
            </a:extLst>
          </p:cNvPr>
          <p:cNvSpPr>
            <a:spLocks noGrp="1"/>
          </p:cNvSpPr>
          <p:nvPr>
            <p:ph type="title"/>
          </p:nvPr>
        </p:nvSpPr>
        <p:spPr>
          <a:xfrm>
            <a:off x="0" y="585215"/>
            <a:ext cx="2353733" cy="4681051"/>
          </a:xfrm>
        </p:spPr>
        <p:txBody>
          <a:bodyPr>
            <a:normAutofit/>
          </a:bodyPr>
          <a:lstStyle/>
          <a:p>
            <a:r>
              <a:rPr lang="en-CA" sz="3200"/>
              <a:t>புலியைக் கொன்ற வீரனுக்கு நடுகல் வழிபாடு</a:t>
            </a:r>
          </a:p>
        </p:txBody>
      </p:sp>
      <p:pic>
        <p:nvPicPr>
          <p:cNvPr id="13314" name="Picture 2" descr="புலியை கொன்ற வீரனுக்கு நடுகல் வழிபாடு: பொள்ளாச்சி அருகே 17ம் நூற்றாண்டு  ஆதாரம் | Dinamalar Tamil News">
            <a:extLst>
              <a:ext uri="{FF2B5EF4-FFF2-40B4-BE49-F238E27FC236}">
                <a16:creationId xmlns:a16="http://schemas.microsoft.com/office/drawing/2014/main" id="{4D5ECB7B-704F-405C-A095-0BEDEC57F3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0000" y="0"/>
            <a:ext cx="9652000" cy="6643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642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FCC8C-4416-42F8-B78E-0632D28AAA23}"/>
              </a:ext>
            </a:extLst>
          </p:cNvPr>
          <p:cNvSpPr>
            <a:spLocks noGrp="1"/>
          </p:cNvSpPr>
          <p:nvPr>
            <p:ph type="title"/>
          </p:nvPr>
        </p:nvSpPr>
        <p:spPr>
          <a:xfrm>
            <a:off x="1024128" y="585216"/>
            <a:ext cx="3133581" cy="1499616"/>
          </a:xfrm>
        </p:spPr>
        <p:txBody>
          <a:bodyPr>
            <a:normAutofit/>
          </a:bodyPr>
          <a:lstStyle/>
          <a:p>
            <a:r>
              <a:rPr lang="en-CA" sz="2400"/>
              <a:t>நடுகல் வழிபாடு</a:t>
            </a:r>
          </a:p>
        </p:txBody>
      </p:sp>
      <p:pic>
        <p:nvPicPr>
          <p:cNvPr id="7170" name="Picture 2" descr="நடுகல் வழிபாடு பற்றிக் கூறும் சங்க இலக்கியப் பாடல்கள் – Nakkeran">
            <a:extLst>
              <a:ext uri="{FF2B5EF4-FFF2-40B4-BE49-F238E27FC236}">
                <a16:creationId xmlns:a16="http://schemas.microsoft.com/office/drawing/2014/main" id="{0D2FAF83-96FF-46FD-90F5-7B6F0D57BF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99" r="8000"/>
          <a:stretch/>
        </p:blipFill>
        <p:spPr bwMode="auto">
          <a:xfrm>
            <a:off x="4157710" y="12139"/>
            <a:ext cx="7992412" cy="684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18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84B10-54FE-42C1-8137-7C511E7DD5AA}"/>
              </a:ext>
            </a:extLst>
          </p:cNvPr>
          <p:cNvSpPr>
            <a:spLocks noGrp="1"/>
          </p:cNvSpPr>
          <p:nvPr>
            <p:ph type="title"/>
          </p:nvPr>
        </p:nvSpPr>
        <p:spPr>
          <a:xfrm>
            <a:off x="1024128" y="585216"/>
            <a:ext cx="3133581" cy="1499616"/>
          </a:xfrm>
        </p:spPr>
        <p:txBody>
          <a:bodyPr>
            <a:normAutofit/>
          </a:bodyPr>
          <a:lstStyle/>
          <a:p>
            <a:endParaRPr lang="en-CA" sz="4000"/>
          </a:p>
        </p:txBody>
      </p:sp>
      <p:sp>
        <p:nvSpPr>
          <p:cNvPr id="9222" name="Content Placeholder 9221">
            <a:extLst>
              <a:ext uri="{FF2B5EF4-FFF2-40B4-BE49-F238E27FC236}">
                <a16:creationId xmlns:a16="http://schemas.microsoft.com/office/drawing/2014/main" id="{631FBE35-A8F9-43A5-BD98-2AD0783B3E23}"/>
              </a:ext>
            </a:extLst>
          </p:cNvPr>
          <p:cNvSpPr>
            <a:spLocks noGrp="1"/>
          </p:cNvSpPr>
          <p:nvPr>
            <p:ph idx="1"/>
          </p:nvPr>
        </p:nvSpPr>
        <p:spPr>
          <a:xfrm>
            <a:off x="1024128" y="2286000"/>
            <a:ext cx="3133580" cy="3931920"/>
          </a:xfrm>
        </p:spPr>
        <p:txBody>
          <a:bodyPr>
            <a:normAutofit/>
          </a:bodyPr>
          <a:lstStyle/>
          <a:p>
            <a:endParaRPr lang="en-US" sz="1600"/>
          </a:p>
        </p:txBody>
      </p:sp>
      <p:pic>
        <p:nvPicPr>
          <p:cNvPr id="9218" name="Picture 2" descr="மக்கள் வழிபடும் நடுகல் : வரலாற்று அடையாளம் | Dinamalar">
            <a:extLst>
              <a:ext uri="{FF2B5EF4-FFF2-40B4-BE49-F238E27FC236}">
                <a16:creationId xmlns:a16="http://schemas.microsoft.com/office/drawing/2014/main" id="{D3FB2FA8-ED6E-4032-9D32-862A85F1CD4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87174" y="237066"/>
            <a:ext cx="8104826" cy="5980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398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ADC0-7B3F-4C86-8E40-FD8194147766}"/>
              </a:ext>
            </a:extLst>
          </p:cNvPr>
          <p:cNvSpPr>
            <a:spLocks noGrp="1"/>
          </p:cNvSpPr>
          <p:nvPr>
            <p:ph type="title"/>
          </p:nvPr>
        </p:nvSpPr>
        <p:spPr/>
        <p:txBody>
          <a:bodyPr/>
          <a:lstStyle/>
          <a:p>
            <a:endParaRPr lang="en-CA"/>
          </a:p>
        </p:txBody>
      </p:sp>
      <p:pic>
        <p:nvPicPr>
          <p:cNvPr id="10242" name="Picture 2" descr="கோயில்களில் வழிபாட்டு அடையாளமாக இருப்பது நடுகல்! நடுகல் வழிபாடே நமது தமிழர்  வழிபாடு. - Mowval">
            <a:extLst>
              <a:ext uri="{FF2B5EF4-FFF2-40B4-BE49-F238E27FC236}">
                <a16:creationId xmlns:a16="http://schemas.microsoft.com/office/drawing/2014/main" id="{4D4AA03A-B4E8-4275-9D4C-5809FB8608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2953" y="118533"/>
            <a:ext cx="10697632" cy="6739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755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BAB11-90D7-463D-A00B-CAC4C74498EC}"/>
              </a:ext>
            </a:extLst>
          </p:cNvPr>
          <p:cNvSpPr>
            <a:spLocks noGrp="1"/>
          </p:cNvSpPr>
          <p:nvPr>
            <p:ph type="title"/>
          </p:nvPr>
        </p:nvSpPr>
        <p:spPr>
          <a:xfrm>
            <a:off x="126661" y="144951"/>
            <a:ext cx="720006" cy="6685298"/>
          </a:xfrm>
        </p:spPr>
        <p:txBody>
          <a:bodyPr>
            <a:normAutofit/>
          </a:bodyPr>
          <a:lstStyle/>
          <a:p>
            <a:r>
              <a:rPr lang="en-CA" sz="2800"/>
              <a:t>நடுகல் வழிபாடு</a:t>
            </a:r>
          </a:p>
        </p:txBody>
      </p:sp>
      <p:pic>
        <p:nvPicPr>
          <p:cNvPr id="11266" name="Picture 2" descr="நடுகல் வழிபாடு பற்றிக் கூறும் சங்க இலக்கியப் பாடல்கள் – Nakkeran">
            <a:extLst>
              <a:ext uri="{FF2B5EF4-FFF2-40B4-BE49-F238E27FC236}">
                <a16:creationId xmlns:a16="http://schemas.microsoft.com/office/drawing/2014/main" id="{7FB38F27-4228-47CD-8FF4-7028118306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1" y="-135467"/>
            <a:ext cx="5334000" cy="69846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Varalaaru - A Portal For South Asian History">
            <a:extLst>
              <a:ext uri="{FF2B5EF4-FFF2-40B4-BE49-F238E27FC236}">
                <a16:creationId xmlns:a16="http://schemas.microsoft.com/office/drawing/2014/main" id="{F64F7872-3703-47E0-904E-C269F65DD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381" y="-116506"/>
            <a:ext cx="5820620" cy="6946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229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F53B-B31E-4015-A1FD-DCB3C59AB061}"/>
              </a:ext>
            </a:extLst>
          </p:cNvPr>
          <p:cNvSpPr>
            <a:spLocks noGrp="1"/>
          </p:cNvSpPr>
          <p:nvPr>
            <p:ph type="title"/>
          </p:nvPr>
        </p:nvSpPr>
        <p:spPr/>
        <p:txBody>
          <a:bodyPr/>
          <a:lstStyle/>
          <a:p>
            <a:endParaRPr lang="en-CA"/>
          </a:p>
        </p:txBody>
      </p:sp>
      <p:pic>
        <p:nvPicPr>
          <p:cNvPr id="8194" name="Picture 2" descr="நடுகல் வழிபாடும் தமிழர் நம்பிக்கையும் | யாழ்ப்பாணம் : Jaffna">
            <a:extLst>
              <a:ext uri="{FF2B5EF4-FFF2-40B4-BE49-F238E27FC236}">
                <a16:creationId xmlns:a16="http://schemas.microsoft.com/office/drawing/2014/main" id="{5D91E4FC-5CA4-4E98-A9DB-6D1E50CBAF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45581" y="0"/>
            <a:ext cx="564641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122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3904-DDCD-4D5F-9F25-0B214BF39CCD}"/>
              </a:ext>
            </a:extLst>
          </p:cNvPr>
          <p:cNvSpPr>
            <a:spLocks noGrp="1"/>
          </p:cNvSpPr>
          <p:nvPr>
            <p:ph type="title"/>
          </p:nvPr>
        </p:nvSpPr>
        <p:spPr/>
        <p:txBody>
          <a:bodyPr/>
          <a:lstStyle/>
          <a:p>
            <a:r>
              <a:rPr lang="en-CA"/>
              <a:t>தைப்பொங்கல் </a:t>
            </a:r>
          </a:p>
        </p:txBody>
      </p:sp>
      <p:sp>
        <p:nvSpPr>
          <p:cNvPr id="3" name="Content Placeholder 2">
            <a:extLst>
              <a:ext uri="{FF2B5EF4-FFF2-40B4-BE49-F238E27FC236}">
                <a16:creationId xmlns:a16="http://schemas.microsoft.com/office/drawing/2014/main" id="{7AD5C6EC-EECE-4ED2-AB51-34D607614B3C}"/>
              </a:ext>
            </a:extLst>
          </p:cNvPr>
          <p:cNvSpPr>
            <a:spLocks noGrp="1"/>
          </p:cNvSpPr>
          <p:nvPr>
            <p:ph idx="1"/>
          </p:nvPr>
        </p:nvSpPr>
        <p:spPr>
          <a:xfrm>
            <a:off x="127000" y="2286000"/>
            <a:ext cx="12065000" cy="4381500"/>
          </a:xfrm>
        </p:spPr>
        <p:txBody>
          <a:bodyPr>
            <a:normAutofit/>
          </a:bodyPr>
          <a:lstStyle/>
          <a:p>
            <a:pPr marL="457200" algn="just"/>
            <a:r>
              <a:rPr lang="ta-IN" b="1" u="sng">
                <a:solidFill>
                  <a:srgbClr val="333333"/>
                </a:solidFill>
                <a:effectLst/>
                <a:latin typeface="inherit"/>
              </a:rPr>
              <a:t>1.1. தைப்பொங்கல் வரலாறு</a:t>
            </a:r>
            <a:endParaRPr lang="ta-IN" b="1">
              <a:solidFill>
                <a:srgbClr val="333333"/>
              </a:solidFill>
              <a:effectLst/>
              <a:latin typeface="Arial" panose="020B0604020202020204" pitchFamily="34" charset="0"/>
            </a:endParaRPr>
          </a:p>
          <a:p>
            <a:pPr marL="457200" indent="457200" algn="just">
              <a:lnSpc>
                <a:spcPct val="150000"/>
              </a:lnSpc>
            </a:pPr>
            <a:r>
              <a:rPr lang="ta-IN" b="0" i="0">
                <a:solidFill>
                  <a:srgbClr val="333333"/>
                </a:solidFill>
                <a:effectLst/>
                <a:latin typeface="inherit"/>
              </a:rPr>
              <a:t>சங்ககாலத்தில் அறுவடை காலத்தில் நல்ல மழை பொழியவும், நாடு செழிக்கவும் பெண்கள் இந்நோன்பைக் கடைப்பிடித்தார்கள். தை முதல் நாளில் இந்த நோன்பை முடிப்பார்கள். நல்ல விளைச்சல் கொடுத்தமைக்காக பூமி, பகலவன், உதவிய கால்நடை, போன்றவற்றிற்கு நன்றி தெரிவிக்கும் விதமாக சர்க்கரைப் பொங்கல் படைத்து வழிபட்டனர். இதுவே நாளடைவில் மூன்று தினங்கள் கொண்டாடும் பொங்கல் திருநாள் கொண்டாட்டமாக மாறியது.</a:t>
            </a:r>
            <a:endParaRPr lang="ta-IN" b="0" i="0">
              <a:solidFill>
                <a:srgbClr val="333333"/>
              </a:solidFill>
              <a:effectLst/>
              <a:latin typeface="Arial" panose="020B0604020202020204" pitchFamily="34" charset="0"/>
            </a:endParaRPr>
          </a:p>
          <a:p>
            <a:endParaRPr lang="en-CA"/>
          </a:p>
        </p:txBody>
      </p:sp>
    </p:spTree>
    <p:extLst>
      <p:ext uri="{BB962C8B-B14F-4D97-AF65-F5344CB8AC3E}">
        <p14:creationId xmlns:p14="http://schemas.microsoft.com/office/powerpoint/2010/main" val="189040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F4EC-9FBC-455C-B452-851DBAF5B359}"/>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F24E79C-BC5C-4A0E-B4FE-39850D3FD101}"/>
              </a:ext>
            </a:extLst>
          </p:cNvPr>
          <p:cNvSpPr>
            <a:spLocks noGrp="1"/>
          </p:cNvSpPr>
          <p:nvPr>
            <p:ph idx="1"/>
          </p:nvPr>
        </p:nvSpPr>
        <p:spPr>
          <a:xfrm>
            <a:off x="1024128" y="2286000"/>
            <a:ext cx="11167872" cy="4023360"/>
          </a:xfrm>
        </p:spPr>
        <p:txBody>
          <a:bodyPr/>
          <a:lstStyle/>
          <a:p>
            <a:pPr marL="90488" indent="-90488" algn="l"/>
            <a:r>
              <a:rPr lang="ta-IN" b="1" u="sng">
                <a:solidFill>
                  <a:srgbClr val="009900"/>
                </a:solidFill>
                <a:effectLst/>
                <a:latin typeface="inherit"/>
              </a:rPr>
              <a:t> </a:t>
            </a:r>
            <a:r>
              <a:rPr lang="ta-IN" sz="2400" b="1" u="sng">
                <a:solidFill>
                  <a:srgbClr val="006600"/>
                </a:solidFill>
                <a:effectLst/>
                <a:latin typeface="inherit"/>
              </a:rPr>
              <a:t>சங்க இலக்கியங்களில் தைப்பொங்கல்</a:t>
            </a:r>
            <a:endParaRPr lang="ta-IN" sz="2400" b="1">
              <a:solidFill>
                <a:srgbClr val="006600"/>
              </a:solidFill>
              <a:effectLst/>
              <a:latin typeface="Arial" panose="020B0604020202020204" pitchFamily="34" charset="0"/>
            </a:endParaRPr>
          </a:p>
          <a:p>
            <a:pPr marL="457200">
              <a:lnSpc>
                <a:spcPct val="150000"/>
              </a:lnSpc>
            </a:pPr>
            <a:r>
              <a:rPr lang="ta-IN" sz="2400" b="1" i="0">
                <a:solidFill>
                  <a:srgbClr val="009900"/>
                </a:solidFill>
                <a:effectLst/>
                <a:latin typeface="inherit"/>
              </a:rPr>
              <a:t>“தைஇத் திங்கள் தண்கயம் படியும்” </a:t>
            </a:r>
            <a:r>
              <a:rPr lang="en-CA" sz="2400" b="1" i="0">
                <a:solidFill>
                  <a:srgbClr val="009900"/>
                </a:solidFill>
                <a:effectLst/>
                <a:latin typeface="inherit"/>
              </a:rPr>
              <a:t>-</a:t>
            </a:r>
            <a:r>
              <a:rPr lang="ta-IN" sz="2400" b="1" i="0">
                <a:solidFill>
                  <a:srgbClr val="009900"/>
                </a:solidFill>
                <a:effectLst/>
                <a:latin typeface="inherit"/>
              </a:rPr>
              <a:t> நற்றிணை</a:t>
            </a:r>
            <a:br>
              <a:rPr lang="ta-IN" sz="2400" b="1" i="0">
                <a:solidFill>
                  <a:srgbClr val="009900"/>
                </a:solidFill>
                <a:effectLst/>
                <a:latin typeface="inherit"/>
              </a:rPr>
            </a:br>
            <a:r>
              <a:rPr lang="ta-IN" sz="2400" b="1" i="0">
                <a:solidFill>
                  <a:srgbClr val="009900"/>
                </a:solidFill>
                <a:effectLst/>
                <a:latin typeface="inherit"/>
              </a:rPr>
              <a:t>“தைஇத் திங்கள் தண்ணிய தரினும்” </a:t>
            </a:r>
            <a:r>
              <a:rPr lang="en-CA" sz="2400" b="1" i="0">
                <a:solidFill>
                  <a:srgbClr val="009900"/>
                </a:solidFill>
                <a:effectLst/>
                <a:latin typeface="inherit"/>
              </a:rPr>
              <a:t>-</a:t>
            </a:r>
            <a:r>
              <a:rPr lang="ta-IN" sz="2400" b="1" i="0">
                <a:solidFill>
                  <a:srgbClr val="009900"/>
                </a:solidFill>
                <a:effectLst/>
                <a:latin typeface="inherit"/>
              </a:rPr>
              <a:t> குறுந்தொகை</a:t>
            </a:r>
            <a:br>
              <a:rPr lang="ta-IN" sz="2400" b="1" i="0">
                <a:solidFill>
                  <a:srgbClr val="009900"/>
                </a:solidFill>
                <a:effectLst/>
                <a:latin typeface="inherit"/>
              </a:rPr>
            </a:br>
            <a:r>
              <a:rPr lang="ta-IN" sz="2400" b="1" i="0">
                <a:solidFill>
                  <a:srgbClr val="009900"/>
                </a:solidFill>
                <a:effectLst/>
                <a:latin typeface="inherit"/>
              </a:rPr>
              <a:t>“”தைஇத் திங்கள் தண்கயம் போல்” </a:t>
            </a:r>
            <a:r>
              <a:rPr lang="en-CA" sz="2400" b="1" i="0">
                <a:solidFill>
                  <a:srgbClr val="009900"/>
                </a:solidFill>
                <a:effectLst/>
                <a:latin typeface="inherit"/>
              </a:rPr>
              <a:t>-</a:t>
            </a:r>
            <a:r>
              <a:rPr lang="ta-IN" sz="2400" b="1" i="0">
                <a:solidFill>
                  <a:srgbClr val="009900"/>
                </a:solidFill>
                <a:effectLst/>
                <a:latin typeface="inherit"/>
              </a:rPr>
              <a:t> புறநானூறு</a:t>
            </a:r>
            <a:br>
              <a:rPr lang="ta-IN" sz="2400" b="1" i="0">
                <a:solidFill>
                  <a:srgbClr val="009900"/>
                </a:solidFill>
                <a:effectLst/>
                <a:latin typeface="inherit"/>
              </a:rPr>
            </a:br>
            <a:r>
              <a:rPr lang="ta-IN" sz="2400" b="1" i="0">
                <a:solidFill>
                  <a:srgbClr val="009900"/>
                </a:solidFill>
                <a:effectLst/>
                <a:latin typeface="inherit"/>
              </a:rPr>
              <a:t>“தைஇத் திங்கள் தண்கயம் போல” </a:t>
            </a:r>
            <a:r>
              <a:rPr lang="en-CA" sz="2400" b="1" i="0">
                <a:solidFill>
                  <a:srgbClr val="009900"/>
                </a:solidFill>
                <a:effectLst/>
                <a:latin typeface="inherit"/>
              </a:rPr>
              <a:t>-</a:t>
            </a:r>
            <a:r>
              <a:rPr lang="ta-IN" sz="2400" b="1" i="0">
                <a:solidFill>
                  <a:srgbClr val="009900"/>
                </a:solidFill>
                <a:effectLst/>
                <a:latin typeface="inherit"/>
              </a:rPr>
              <a:t> ஐங்குறுநூறு</a:t>
            </a:r>
            <a:br>
              <a:rPr lang="ta-IN" sz="2400" b="1" i="0">
                <a:solidFill>
                  <a:srgbClr val="009900"/>
                </a:solidFill>
                <a:effectLst/>
                <a:latin typeface="inherit"/>
              </a:rPr>
            </a:br>
            <a:r>
              <a:rPr lang="ta-IN" sz="2400" b="1" i="0">
                <a:solidFill>
                  <a:srgbClr val="009900"/>
                </a:solidFill>
                <a:effectLst/>
                <a:latin typeface="inherit"/>
              </a:rPr>
              <a:t>“தையில் நீராடி தவம் தலைப்படுவாயோ” </a:t>
            </a:r>
            <a:r>
              <a:rPr lang="en-CA" sz="2400" b="1" i="0">
                <a:solidFill>
                  <a:srgbClr val="009900"/>
                </a:solidFill>
                <a:effectLst/>
                <a:latin typeface="inherit"/>
              </a:rPr>
              <a:t>-</a:t>
            </a:r>
            <a:r>
              <a:rPr lang="ta-IN" sz="2400" b="1" i="0">
                <a:solidFill>
                  <a:srgbClr val="009900"/>
                </a:solidFill>
                <a:effectLst/>
                <a:latin typeface="inherit"/>
              </a:rPr>
              <a:t> கலித்தொகை</a:t>
            </a:r>
            <a:endParaRPr lang="ta-IN" sz="2400" b="1" i="0">
              <a:solidFill>
                <a:srgbClr val="009900"/>
              </a:solidFill>
              <a:effectLst/>
              <a:latin typeface="Arial" panose="020B0604020202020204" pitchFamily="34" charset="0"/>
            </a:endParaRPr>
          </a:p>
          <a:p>
            <a:endParaRPr lang="en-CA"/>
          </a:p>
        </p:txBody>
      </p:sp>
    </p:spTree>
    <p:extLst>
      <p:ext uri="{BB962C8B-B14F-4D97-AF65-F5344CB8AC3E}">
        <p14:creationId xmlns:p14="http://schemas.microsoft.com/office/powerpoint/2010/main" val="278008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85B53-713B-4853-8AB8-E5E381D1CC19}"/>
              </a:ext>
            </a:extLst>
          </p:cNvPr>
          <p:cNvSpPr>
            <a:spLocks noGrp="1"/>
          </p:cNvSpPr>
          <p:nvPr>
            <p:ph idx="1"/>
          </p:nvPr>
        </p:nvSpPr>
        <p:spPr>
          <a:xfrm>
            <a:off x="-1" y="270933"/>
            <a:ext cx="3268133" cy="5164667"/>
          </a:xfrm>
        </p:spPr>
        <p:txBody>
          <a:bodyPr>
            <a:normAutofit/>
          </a:bodyPr>
          <a:lstStyle/>
          <a:p>
            <a:r>
              <a:rPr lang="en-CA" sz="3200"/>
              <a:t>வீட்டு முன்றில் கோவலம்</a:t>
            </a:r>
          </a:p>
          <a:p>
            <a:r>
              <a:rPr lang="en-CA" sz="3200"/>
              <a:t>போட்டுத் </a:t>
            </a:r>
          </a:p>
          <a:p>
            <a:r>
              <a:rPr lang="en-CA" sz="3200"/>
              <a:t>தோரணங் கட்டிப் </a:t>
            </a:r>
          </a:p>
          <a:p>
            <a:r>
              <a:rPr lang="en-CA" sz="3200"/>
              <a:t>பொங்கல்</a:t>
            </a:r>
          </a:p>
          <a:p>
            <a:r>
              <a:rPr lang="en-CA" sz="3200"/>
              <a:t>படைத்தனர் தமிழர்</a:t>
            </a:r>
          </a:p>
        </p:txBody>
      </p:sp>
      <p:pic>
        <p:nvPicPr>
          <p:cNvPr id="1026" name="Picture 2">
            <a:extLst>
              <a:ext uri="{FF2B5EF4-FFF2-40B4-BE49-F238E27FC236}">
                <a16:creationId xmlns:a16="http://schemas.microsoft.com/office/drawing/2014/main" id="{474B1285-D8CC-4D67-9E7A-F4C05A12F7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15734" y="0"/>
            <a:ext cx="90999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75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BBC-7D74-4150-883F-11B55EE85198}"/>
              </a:ext>
            </a:extLst>
          </p:cNvPr>
          <p:cNvSpPr>
            <a:spLocks noGrp="1"/>
          </p:cNvSpPr>
          <p:nvPr>
            <p:ph type="title"/>
          </p:nvPr>
        </p:nvSpPr>
        <p:spPr>
          <a:xfrm>
            <a:off x="0" y="0"/>
            <a:ext cx="4605867" cy="965200"/>
          </a:xfrm>
        </p:spPr>
        <p:txBody>
          <a:bodyPr/>
          <a:lstStyle/>
          <a:p>
            <a:r>
              <a:rPr lang="en-CA"/>
              <a:t>தைநீராட்டு</a:t>
            </a:r>
          </a:p>
        </p:txBody>
      </p:sp>
      <p:sp>
        <p:nvSpPr>
          <p:cNvPr id="3" name="Content Placeholder 2">
            <a:extLst>
              <a:ext uri="{FF2B5EF4-FFF2-40B4-BE49-F238E27FC236}">
                <a16:creationId xmlns:a16="http://schemas.microsoft.com/office/drawing/2014/main" id="{9CF31231-6B2E-4F70-B696-B1F2811CA666}"/>
              </a:ext>
            </a:extLst>
          </p:cNvPr>
          <p:cNvSpPr>
            <a:spLocks noGrp="1"/>
          </p:cNvSpPr>
          <p:nvPr>
            <p:ph idx="1"/>
          </p:nvPr>
        </p:nvSpPr>
        <p:spPr>
          <a:xfrm>
            <a:off x="491067" y="846667"/>
            <a:ext cx="11548533" cy="5892800"/>
          </a:xfrm>
        </p:spPr>
        <p:txBody>
          <a:bodyPr/>
          <a:lstStyle/>
          <a:p>
            <a:pPr algn="just"/>
            <a:r>
              <a:rPr lang="ta-IN" b="0" i="0" u="none" strike="noStrike">
                <a:solidFill>
                  <a:srgbClr val="000000"/>
                </a:solidFill>
                <a:effectLst/>
                <a:latin typeface="Verdana" panose="020B0604030504040204" pitchFamily="34" charset="0"/>
              </a:rPr>
              <a:t>தைத் திங்களில் மகளிர் ஆறு, குளங்களில் நீராடுவது சில செய்யுட்களில் குறிப்பு காணப்படுகின்றது. பின்னால் இதனையே மார்கழி நீராட்டு என்றனர்.</a:t>
            </a:r>
          </a:p>
          <a:p>
            <a:pPr algn="l"/>
            <a:br>
              <a:rPr lang="ta-IN"/>
            </a:br>
            <a:r>
              <a:rPr lang="ta-IN" b="0" i="0" u="none" strike="noStrike">
                <a:solidFill>
                  <a:srgbClr val="FF0000"/>
                </a:solidFill>
                <a:effectLst/>
                <a:latin typeface="Verdana" panose="020B0604030504040204" pitchFamily="34" charset="0"/>
              </a:rPr>
              <a:t>‘‘தையில் நீராடிய தவந்தலைப் படுவளோ’’ </a:t>
            </a:r>
            <a:r>
              <a:rPr lang="ta-IN" b="1" i="0" u="none" strike="noStrike">
                <a:solidFill>
                  <a:srgbClr val="FF0000"/>
                </a:solidFill>
                <a:effectLst/>
                <a:latin typeface="Verdana" panose="020B0604030504040204" pitchFamily="34" charset="0"/>
              </a:rPr>
              <a:t>(கலித்தொகை, பா.எ., 13)</a:t>
            </a:r>
            <a:endParaRPr lang="ta-IN" b="0" i="0" u="none" strike="noStrike">
              <a:solidFill>
                <a:srgbClr val="FF0000"/>
              </a:solidFill>
              <a:effectLst/>
              <a:latin typeface="Verdana" panose="020B0604030504040204" pitchFamily="34" charset="0"/>
            </a:endParaRPr>
          </a:p>
          <a:p>
            <a:pPr algn="just"/>
            <a:br>
              <a:rPr lang="ta-IN"/>
            </a:br>
            <a:r>
              <a:rPr lang="ta-IN" b="0" i="0" u="none" strike="noStrike">
                <a:solidFill>
                  <a:srgbClr val="000000"/>
                </a:solidFill>
                <a:effectLst/>
                <a:latin typeface="Verdana" panose="020B0604030504040204" pitchFamily="34" charset="0"/>
              </a:rPr>
              <a:t>மகளிர் கூட்டமாக நீராடுவர் என்பதனை,</a:t>
            </a:r>
          </a:p>
          <a:p>
            <a:pPr algn="l"/>
            <a:br>
              <a:rPr lang="ta-IN"/>
            </a:br>
            <a:r>
              <a:rPr lang="ta-IN" b="0" i="0" u="none" strike="noStrike">
                <a:solidFill>
                  <a:srgbClr val="FF0000"/>
                </a:solidFill>
                <a:effectLst/>
                <a:latin typeface="Verdana" panose="020B0604030504040204" pitchFamily="34" charset="0"/>
              </a:rPr>
              <a:t>‘‘நறுவீ ஐம்பால் மகளிர்; ஆடும்</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தைஇத் தண்கயம் போலப்</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பலர்படிந் துண்ணும் நின்பரத்தை மார்பே’’ </a:t>
            </a:r>
            <a:r>
              <a:rPr lang="ta-IN" b="1" i="0" u="none" strike="noStrike">
                <a:solidFill>
                  <a:srgbClr val="FF0000"/>
                </a:solidFill>
                <a:effectLst/>
                <a:latin typeface="Verdana" panose="020B0604030504040204" pitchFamily="34" charset="0"/>
              </a:rPr>
              <a:t>(ஐங்குறுநூறு, பா.எ., 84.)</a:t>
            </a:r>
            <a:br>
              <a:rPr lang="ta-IN" b="0" i="0" u="none" strike="noStrike">
                <a:solidFill>
                  <a:srgbClr val="FF0000"/>
                </a:solidFill>
                <a:effectLst/>
                <a:latin typeface="Verdana" panose="020B0604030504040204" pitchFamily="34" charset="0"/>
              </a:rPr>
            </a:b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‘‘தைஇத்திங்கள் தண்கயம் படியும்</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பெருந்தோட் குறுமகள்’’ </a:t>
            </a:r>
            <a:r>
              <a:rPr lang="ta-IN" b="1" i="0" u="none" strike="noStrike">
                <a:solidFill>
                  <a:srgbClr val="FF0000"/>
                </a:solidFill>
                <a:effectLst/>
                <a:latin typeface="Verdana" panose="020B0604030504040204" pitchFamily="34" charset="0"/>
              </a:rPr>
              <a:t>(நற்றிணை, பா.எ., 80)</a:t>
            </a:r>
            <a:endParaRPr lang="ta-IN" b="0" i="0" u="none" strike="noStrike">
              <a:solidFill>
                <a:srgbClr val="FF0000"/>
              </a:solidFill>
              <a:effectLst/>
              <a:latin typeface="Verdana" panose="020B0604030504040204" pitchFamily="34" charset="0"/>
            </a:endParaRPr>
          </a:p>
        </p:txBody>
      </p:sp>
    </p:spTree>
    <p:extLst>
      <p:ext uri="{BB962C8B-B14F-4D97-AF65-F5344CB8AC3E}">
        <p14:creationId xmlns:p14="http://schemas.microsoft.com/office/powerpoint/2010/main" val="2242527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1DCA-7E86-4FD6-859A-72A4836C18FF}"/>
              </a:ext>
            </a:extLst>
          </p:cNvPr>
          <p:cNvSpPr>
            <a:spLocks noGrp="1"/>
          </p:cNvSpPr>
          <p:nvPr>
            <p:ph type="title"/>
          </p:nvPr>
        </p:nvSpPr>
        <p:spPr>
          <a:xfrm>
            <a:off x="871728" y="158496"/>
            <a:ext cx="9720072" cy="384602"/>
          </a:xfrm>
        </p:spPr>
        <p:txBody>
          <a:bodyPr>
            <a:normAutofit/>
          </a:bodyPr>
          <a:lstStyle/>
          <a:p>
            <a:r>
              <a:rPr lang="en-CA" sz="1800"/>
              <a:t>சங்க இலக்கியத்தில் நீராட்டு </a:t>
            </a:r>
          </a:p>
        </p:txBody>
      </p:sp>
      <p:sp>
        <p:nvSpPr>
          <p:cNvPr id="3" name="Content Placeholder 2">
            <a:extLst>
              <a:ext uri="{FF2B5EF4-FFF2-40B4-BE49-F238E27FC236}">
                <a16:creationId xmlns:a16="http://schemas.microsoft.com/office/drawing/2014/main" id="{37B57C3B-2CFB-45BD-BC03-A570FB9DE188}"/>
              </a:ext>
            </a:extLst>
          </p:cNvPr>
          <p:cNvSpPr>
            <a:spLocks noGrp="1"/>
          </p:cNvSpPr>
          <p:nvPr>
            <p:ph idx="1"/>
          </p:nvPr>
        </p:nvSpPr>
        <p:spPr>
          <a:xfrm>
            <a:off x="138546" y="817419"/>
            <a:ext cx="5846618" cy="5791200"/>
          </a:xfrm>
        </p:spPr>
        <p:txBody>
          <a:bodyPr>
            <a:normAutofit fontScale="77500" lnSpcReduction="20000"/>
          </a:bodyPr>
          <a:lstStyle/>
          <a:p>
            <a:pPr algn="l">
              <a:lnSpc>
                <a:spcPct val="160000"/>
              </a:lnSpc>
              <a:buFont typeface="+mj-lt"/>
              <a:buAutoNum type="arabicPeriod"/>
            </a:pPr>
            <a:r>
              <a:rPr lang="ta-IN" b="0" i="0">
                <a:solidFill>
                  <a:srgbClr val="202122"/>
                </a:solidFill>
                <a:effectLst/>
                <a:latin typeface="Arial" panose="020B0604020202020204" pitchFamily="34" charset="0"/>
              </a:rPr>
              <a:t>நீங்கின் தெறூஉம் குறுகுங்கால் தண் என்னும்</a:t>
            </a:r>
            <a:br>
              <a:rPr lang="ta-IN" b="0" i="0">
                <a:solidFill>
                  <a:srgbClr val="202122"/>
                </a:solidFill>
                <a:effectLst/>
                <a:latin typeface="Arial" panose="020B0604020202020204" pitchFamily="34" charset="0"/>
              </a:rPr>
            </a:br>
            <a:r>
              <a:rPr lang="ta-IN" b="0" i="0">
                <a:solidFill>
                  <a:srgbClr val="202122"/>
                </a:solidFill>
                <a:effectLst/>
                <a:latin typeface="Arial" panose="020B0604020202020204" pitchFamily="34" charset="0"/>
              </a:rPr>
              <a:t>தீ யாண்டு பெற்றாள் இவள். (திருக்குறள் 1104)</a:t>
            </a:r>
          </a:p>
          <a:p>
            <a:pPr algn="l">
              <a:lnSpc>
                <a:spcPct val="160000"/>
              </a:lnSpc>
              <a:buFont typeface="+mj-lt"/>
              <a:buAutoNum type="arabicPeriod"/>
            </a:pPr>
            <a:r>
              <a:rPr lang="ta-IN" b="0" i="0" u="none" strike="noStrike">
                <a:solidFill>
                  <a:srgbClr val="0645AD"/>
                </a:solidFill>
                <a:effectLst/>
                <a:latin typeface="Arial" panose="020B0604020202020204" pitchFamily="34" charset="0"/>
                <a:hlinkClick r:id="rId2" tooltip="மேலே குதிக்கவும்"/>
              </a:rPr>
              <a:t>↑</a:t>
            </a:r>
            <a:r>
              <a:rPr lang="ta-IN" b="0" i="0">
                <a:solidFill>
                  <a:srgbClr val="202122"/>
                </a:solidFill>
                <a:effectLst/>
                <a:latin typeface="Arial" panose="020B0604020202020204" pitchFamily="34" charset="0"/>
              </a:rPr>
              <a:t> பாரி பறம்பில் பனிச் சுனைத் தெண்ணீர்</a:t>
            </a:r>
            <a:br>
              <a:rPr lang="ta-IN" b="0" i="0">
                <a:solidFill>
                  <a:srgbClr val="202122"/>
                </a:solidFill>
                <a:effectLst/>
                <a:latin typeface="Arial" panose="020B0604020202020204" pitchFamily="34" charset="0"/>
              </a:rPr>
            </a:br>
            <a:r>
              <a:rPr lang="ta-IN" b="0" i="0">
                <a:solidFill>
                  <a:srgbClr val="202122"/>
                </a:solidFill>
                <a:effectLst/>
                <a:latin typeface="Arial" panose="020B0604020202020204" pitchFamily="34" charset="0"/>
              </a:rPr>
              <a:t>தைஇத் திங்கள் தண்ணிய தரினும்,</a:t>
            </a:r>
            <a:br>
              <a:rPr lang="ta-IN" b="0" i="0">
                <a:solidFill>
                  <a:srgbClr val="202122"/>
                </a:solidFill>
                <a:effectLst/>
                <a:latin typeface="Arial" panose="020B0604020202020204" pitchFamily="34" charset="0"/>
              </a:rPr>
            </a:br>
            <a:r>
              <a:rPr lang="ta-IN" b="0" i="1">
                <a:solidFill>
                  <a:srgbClr val="202122"/>
                </a:solidFill>
                <a:effectLst/>
                <a:latin typeface="Arial" panose="020B0604020202020204" pitchFamily="34" charset="0"/>
              </a:rPr>
              <a:t>வெய்ய உவர்க்கும்</a:t>
            </a:r>
            <a:r>
              <a:rPr lang="ta-IN" b="0" i="0">
                <a:solidFill>
                  <a:srgbClr val="202122"/>
                </a:solidFill>
                <a:effectLst/>
                <a:latin typeface="Arial" panose="020B0604020202020204" pitchFamily="34" charset="0"/>
              </a:rPr>
              <a:t> என்றனிர் (குறந்தொகை 196)</a:t>
            </a:r>
          </a:p>
          <a:p>
            <a:pPr algn="l">
              <a:lnSpc>
                <a:spcPct val="160000"/>
              </a:lnSpc>
              <a:buFont typeface="+mj-lt"/>
              <a:buAutoNum type="arabicPeriod"/>
            </a:pPr>
            <a:r>
              <a:rPr lang="ta-IN" b="0" i="0" u="none" strike="noStrike">
                <a:solidFill>
                  <a:srgbClr val="0645AD"/>
                </a:solidFill>
                <a:effectLst/>
                <a:latin typeface="Arial" panose="020B0604020202020204" pitchFamily="34" charset="0"/>
                <a:hlinkClick r:id="rId3" tooltip="மேலே குதிக்கவும்"/>
              </a:rPr>
              <a:t>↑</a:t>
            </a:r>
            <a:r>
              <a:rPr lang="ta-IN" b="0" i="0">
                <a:solidFill>
                  <a:srgbClr val="202122"/>
                </a:solidFill>
                <a:effectLst/>
                <a:latin typeface="Arial" panose="020B0604020202020204" pitchFamily="34" charset="0"/>
              </a:rPr>
              <a:t> இழை அணி ஆயமொடு தகு நாண் தடைஇ,</a:t>
            </a:r>
            <a:br>
              <a:rPr lang="ta-IN" b="0" i="0">
                <a:solidFill>
                  <a:srgbClr val="202122"/>
                </a:solidFill>
                <a:effectLst/>
                <a:latin typeface="Arial" panose="020B0604020202020204" pitchFamily="34" charset="0"/>
              </a:rPr>
            </a:br>
            <a:r>
              <a:rPr lang="ta-IN" b="0" i="0">
                <a:solidFill>
                  <a:srgbClr val="202122"/>
                </a:solidFill>
                <a:effectLst/>
                <a:latin typeface="Arial" panose="020B0604020202020204" pitchFamily="34" charset="0"/>
              </a:rPr>
              <a:t>தைஇத் திங்கள் தண் கயம் படியும்</a:t>
            </a:r>
            <a:br>
              <a:rPr lang="ta-IN" b="0" i="0">
                <a:solidFill>
                  <a:srgbClr val="202122"/>
                </a:solidFill>
                <a:effectLst/>
                <a:latin typeface="Arial" panose="020B0604020202020204" pitchFamily="34" charset="0"/>
              </a:rPr>
            </a:br>
            <a:r>
              <a:rPr lang="ta-IN" b="0" i="0">
                <a:solidFill>
                  <a:srgbClr val="202122"/>
                </a:solidFill>
                <a:effectLst/>
                <a:latin typeface="Arial" panose="020B0604020202020204" pitchFamily="34" charset="0"/>
              </a:rPr>
              <a:t>பெருந் தோட் குறுமகள் (நற்றிணை 80)</a:t>
            </a:r>
          </a:p>
          <a:p>
            <a:pPr algn="l">
              <a:lnSpc>
                <a:spcPct val="160000"/>
              </a:lnSpc>
              <a:buFont typeface="+mj-lt"/>
              <a:buAutoNum type="arabicPeriod"/>
            </a:pPr>
            <a:r>
              <a:rPr lang="ta-IN" b="0" i="0" u="none" strike="noStrike">
                <a:solidFill>
                  <a:srgbClr val="0645AD"/>
                </a:solidFill>
                <a:effectLst/>
                <a:latin typeface="Arial" panose="020B0604020202020204" pitchFamily="34" charset="0"/>
                <a:hlinkClick r:id="rId4" tooltip="மேலே குதிக்கவும்"/>
              </a:rPr>
              <a:t>↑</a:t>
            </a:r>
            <a:r>
              <a:rPr lang="ta-IN" b="0" i="0">
                <a:solidFill>
                  <a:srgbClr val="202122"/>
                </a:solidFill>
                <a:effectLst/>
                <a:latin typeface="Arial" panose="020B0604020202020204" pitchFamily="34" charset="0"/>
              </a:rPr>
              <a:t> நறு வீ ஐம்பால் மகளிர் ஆடும்</a:t>
            </a:r>
            <a:br>
              <a:rPr lang="ta-IN" b="0" i="0">
                <a:solidFill>
                  <a:srgbClr val="202122"/>
                </a:solidFill>
                <a:effectLst/>
                <a:latin typeface="Arial" panose="020B0604020202020204" pitchFamily="34" charset="0"/>
              </a:rPr>
            </a:br>
            <a:r>
              <a:rPr lang="ta-IN" b="0" i="0">
                <a:solidFill>
                  <a:srgbClr val="202122"/>
                </a:solidFill>
                <a:effectLst/>
                <a:latin typeface="Arial" panose="020B0604020202020204" pitchFamily="34" charset="0"/>
              </a:rPr>
              <a:t>தைஇத் தண் கயம் போல, (ஐங்குறுநூறு 84</a:t>
            </a:r>
          </a:p>
        </p:txBody>
      </p:sp>
      <p:sp>
        <p:nvSpPr>
          <p:cNvPr id="5" name="TextBox 4">
            <a:extLst>
              <a:ext uri="{FF2B5EF4-FFF2-40B4-BE49-F238E27FC236}">
                <a16:creationId xmlns:a16="http://schemas.microsoft.com/office/drawing/2014/main" id="{5C0C87F9-FE37-4685-92EB-9936F66F5D0E}"/>
              </a:ext>
            </a:extLst>
          </p:cNvPr>
          <p:cNvSpPr txBox="1"/>
          <p:nvPr/>
        </p:nvSpPr>
        <p:spPr>
          <a:xfrm>
            <a:off x="6096000" y="817419"/>
            <a:ext cx="6096000" cy="4376198"/>
          </a:xfrm>
          <a:prstGeom prst="rect">
            <a:avLst/>
          </a:prstGeom>
          <a:noFill/>
        </p:spPr>
        <p:txBody>
          <a:bodyPr wrap="square">
            <a:spAutoFit/>
          </a:bodyPr>
          <a:lstStyle/>
          <a:p>
            <a:pPr algn="l">
              <a:lnSpc>
                <a:spcPct val="150000"/>
              </a:lnSpc>
            </a:pPr>
            <a:r>
              <a:rPr lang="en-CA" sz="1700" b="0" i="0">
                <a:solidFill>
                  <a:srgbClr val="202122"/>
                </a:solidFill>
                <a:effectLst/>
                <a:latin typeface="Arial" panose="020B0604020202020204" pitchFamily="34" charset="0"/>
              </a:rPr>
              <a:t>5.</a:t>
            </a:r>
            <a:r>
              <a:rPr lang="ta-IN" sz="1700" b="0" i="0">
                <a:solidFill>
                  <a:srgbClr val="202122"/>
                </a:solidFill>
                <a:effectLst/>
                <a:latin typeface="Arial" panose="020B0604020202020204" pitchFamily="34" charset="0"/>
              </a:rPr>
              <a:t> வை எயிற்றவர் நாப்பண், வகை அணிப் பொலிந்து, நீ</a:t>
            </a:r>
            <a:r>
              <a:rPr lang="en-CA" sz="1700" b="0" i="0">
                <a:solidFill>
                  <a:srgbClr val="202122"/>
                </a:solidFill>
                <a:effectLst/>
                <a:latin typeface="Arial" panose="020B0604020202020204" pitchFamily="34" charset="0"/>
              </a:rPr>
              <a:t> </a:t>
            </a:r>
            <a:r>
              <a:rPr lang="ta-IN" sz="1700" b="0" i="0">
                <a:solidFill>
                  <a:srgbClr val="202122"/>
                </a:solidFill>
                <a:effectLst/>
                <a:latin typeface="Arial" panose="020B0604020202020204" pitchFamily="34" charset="0"/>
              </a:rPr>
              <a:t>தையில் நீர் ஆடிய தவம் தலைப்படுவாயோ? (கலித்தொகை 59)</a:t>
            </a:r>
          </a:p>
          <a:p>
            <a:pPr algn="l">
              <a:lnSpc>
                <a:spcPct val="150000"/>
              </a:lnSpc>
            </a:pPr>
            <a:r>
              <a:rPr lang="en-CA" sz="1700" b="0" i="0">
                <a:solidFill>
                  <a:srgbClr val="0645AD"/>
                </a:solidFill>
                <a:effectLst/>
                <a:latin typeface="Arial" panose="020B0604020202020204" pitchFamily="34" charset="0"/>
              </a:rPr>
              <a:t>6.</a:t>
            </a:r>
            <a:r>
              <a:rPr lang="ta-IN" sz="1700" b="0" i="0">
                <a:solidFill>
                  <a:srgbClr val="202122"/>
                </a:solidFill>
                <a:effectLst/>
                <a:latin typeface="Arial" panose="020B0604020202020204" pitchFamily="34" charset="0"/>
              </a:rPr>
              <a:t>பொய்தல மகளையாய், பிறர் மனைப் பாடி, நீ</a:t>
            </a:r>
            <a:br>
              <a:rPr lang="ta-IN" sz="1700" b="0" i="0">
                <a:solidFill>
                  <a:srgbClr val="202122"/>
                </a:solidFill>
                <a:effectLst/>
                <a:latin typeface="Arial" panose="020B0604020202020204" pitchFamily="34" charset="0"/>
              </a:rPr>
            </a:br>
            <a:r>
              <a:rPr lang="ta-IN" sz="1700" b="0" i="0">
                <a:solidFill>
                  <a:srgbClr val="202122"/>
                </a:solidFill>
                <a:effectLst/>
                <a:latin typeface="Arial" panose="020B0604020202020204" pitchFamily="34" charset="0"/>
              </a:rPr>
              <a:t>எய்திய பலர்க்கு ஈத்த பயம் பயக்கிற்பதோ? (கலித்தொகை 59)</a:t>
            </a:r>
          </a:p>
          <a:p>
            <a:pPr algn="l">
              <a:lnSpc>
                <a:spcPct val="150000"/>
              </a:lnSpc>
            </a:pPr>
            <a:r>
              <a:rPr lang="en-CA" sz="1700" b="0" i="0">
                <a:solidFill>
                  <a:srgbClr val="0645AD"/>
                </a:solidFill>
                <a:effectLst/>
                <a:latin typeface="Arial" panose="020B0604020202020204" pitchFamily="34" charset="0"/>
              </a:rPr>
              <a:t>7.</a:t>
            </a:r>
            <a:r>
              <a:rPr lang="ta-IN" sz="1700" b="0" i="0">
                <a:solidFill>
                  <a:srgbClr val="202122"/>
                </a:solidFill>
                <a:effectLst/>
                <a:latin typeface="Arial" panose="020B0604020202020204" pitchFamily="34" charset="0"/>
              </a:rPr>
              <a:t>சிறு முத்தனைப் பேணி, சிறு சோறு மடுத்து, நீ</a:t>
            </a:r>
            <a:r>
              <a:rPr lang="en-CA" sz="1700" b="0" i="0">
                <a:solidFill>
                  <a:srgbClr val="202122"/>
                </a:solidFill>
                <a:effectLst/>
                <a:latin typeface="Arial" panose="020B0604020202020204" pitchFamily="34" charset="0"/>
              </a:rPr>
              <a:t> </a:t>
            </a:r>
            <a:r>
              <a:rPr lang="ta-IN" sz="1700" b="0" i="0">
                <a:solidFill>
                  <a:srgbClr val="202122"/>
                </a:solidFill>
                <a:effectLst/>
                <a:latin typeface="Arial" panose="020B0604020202020204" pitchFamily="34" charset="0"/>
              </a:rPr>
              <a:t>நறு நுதலவரொடு நக்கது நன்கு</a:t>
            </a:r>
            <a:r>
              <a:rPr lang="en-CA" sz="1700" b="0" i="0">
                <a:solidFill>
                  <a:srgbClr val="202122"/>
                </a:solidFill>
                <a:effectLst/>
                <a:latin typeface="Arial" panose="020B0604020202020204" pitchFamily="34" charset="0"/>
              </a:rPr>
              <a:t> </a:t>
            </a:r>
            <a:r>
              <a:rPr lang="ta-IN" sz="1700" b="0" i="0">
                <a:solidFill>
                  <a:srgbClr val="202122"/>
                </a:solidFill>
                <a:effectLst/>
                <a:latin typeface="Arial" panose="020B0604020202020204" pitchFamily="34" charset="0"/>
              </a:rPr>
              <a:t>இயைவதோ? (கலித்தொகை 59)</a:t>
            </a:r>
          </a:p>
          <a:p>
            <a:pPr algn="l">
              <a:lnSpc>
                <a:spcPct val="150000"/>
              </a:lnSpc>
            </a:pPr>
            <a:r>
              <a:rPr lang="en-CA" sz="1700" b="0" i="0">
                <a:solidFill>
                  <a:srgbClr val="0645AD"/>
                </a:solidFill>
                <a:effectLst/>
                <a:latin typeface="Arial" panose="020B0604020202020204" pitchFamily="34" charset="0"/>
              </a:rPr>
              <a:t>8.</a:t>
            </a:r>
            <a:r>
              <a:rPr lang="ta-IN" sz="1700" b="0" i="0">
                <a:solidFill>
                  <a:srgbClr val="202122"/>
                </a:solidFill>
                <a:effectLst/>
                <a:latin typeface="Arial" panose="020B0604020202020204" pitchFamily="34" charset="0"/>
              </a:rPr>
              <a:t> வங்க வரிப்பாறை சிறுபாடு முனையின் (நற்றிணை 341)</a:t>
            </a:r>
          </a:p>
        </p:txBody>
      </p:sp>
    </p:spTree>
    <p:extLst>
      <p:ext uri="{BB962C8B-B14F-4D97-AF65-F5344CB8AC3E}">
        <p14:creationId xmlns:p14="http://schemas.microsoft.com/office/powerpoint/2010/main" val="3489659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D04DA-EF87-49CE-B7FC-1B1C42193182}"/>
              </a:ext>
            </a:extLst>
          </p:cNvPr>
          <p:cNvSpPr>
            <a:spLocks noGrp="1"/>
          </p:cNvSpPr>
          <p:nvPr>
            <p:ph type="title"/>
          </p:nvPr>
        </p:nvSpPr>
        <p:spPr>
          <a:xfrm>
            <a:off x="643128" y="104648"/>
            <a:ext cx="9720072" cy="887984"/>
          </a:xfrm>
        </p:spPr>
        <p:txBody>
          <a:bodyPr/>
          <a:lstStyle/>
          <a:p>
            <a:r>
              <a:rPr lang="en-CA">
                <a:solidFill>
                  <a:srgbClr val="FF0000"/>
                </a:solidFill>
              </a:rPr>
              <a:t>புனலாட்டு விழா</a:t>
            </a:r>
          </a:p>
        </p:txBody>
      </p:sp>
      <p:sp>
        <p:nvSpPr>
          <p:cNvPr id="3" name="Content Placeholder 2">
            <a:extLst>
              <a:ext uri="{FF2B5EF4-FFF2-40B4-BE49-F238E27FC236}">
                <a16:creationId xmlns:a16="http://schemas.microsoft.com/office/drawing/2014/main" id="{37B8DAD2-98E9-4513-A5FA-34FCDEE259B8}"/>
              </a:ext>
            </a:extLst>
          </p:cNvPr>
          <p:cNvSpPr>
            <a:spLocks noGrp="1"/>
          </p:cNvSpPr>
          <p:nvPr>
            <p:ph idx="1"/>
          </p:nvPr>
        </p:nvSpPr>
        <p:spPr>
          <a:xfrm>
            <a:off x="266700" y="889000"/>
            <a:ext cx="11747500" cy="5420360"/>
          </a:xfrm>
        </p:spPr>
        <p:txBody>
          <a:bodyPr>
            <a:normAutofit fontScale="92500" lnSpcReduction="20000"/>
          </a:bodyPr>
          <a:lstStyle/>
          <a:p>
            <a:pPr marL="0" indent="0">
              <a:lnSpc>
                <a:spcPct val="150000"/>
              </a:lnSpc>
              <a:buNone/>
            </a:pPr>
            <a:r>
              <a:rPr lang="ta-IN" b="0" i="0" u="none" strike="noStrike">
                <a:solidFill>
                  <a:srgbClr val="000000"/>
                </a:solidFill>
                <a:effectLst/>
                <a:latin typeface="Verdana" panose="020B0604030504040204" pitchFamily="34" charset="0"/>
              </a:rPr>
              <a:t>மழை பொழிந்து ஆற்றில் நீரோட்டம் ஏற்பட, நீராடி வழிபடுவதே புனலாட்டு விழா எனப்படுகிறது. தங்கள் வாழ்க்கைக்கு அடிப்படையாக உள்ள நீரை வாழ்த்தி, வழிபடுவது வளமை வேண்டிச் செய்யப்பட்ட செயலாகக் கருதலாம். </a:t>
            </a:r>
            <a:endParaRPr lang="en-CA" b="0" i="0" u="none" strike="noStrike">
              <a:solidFill>
                <a:srgbClr val="000000"/>
              </a:solidFill>
              <a:effectLst/>
              <a:latin typeface="Verdana" panose="020B0604030504040204" pitchFamily="34" charset="0"/>
            </a:endParaRPr>
          </a:p>
          <a:p>
            <a:pPr marL="0" indent="0">
              <a:lnSpc>
                <a:spcPct val="150000"/>
              </a:lnSpc>
              <a:buNone/>
            </a:pPr>
            <a:r>
              <a:rPr lang="ta-IN" b="0" i="0" u="none" strike="noStrike">
                <a:solidFill>
                  <a:srgbClr val="000000"/>
                </a:solidFill>
                <a:effectLst/>
                <a:latin typeface="Verdana" panose="020B0604030504040204" pitchFamily="34" charset="0"/>
              </a:rPr>
              <a:t>ஆற்றில் புனலாடியதைப் பரிபாடலும் (பரி., 10-வது பாடல், 27-வது வரி) </a:t>
            </a:r>
            <a:endParaRPr lang="en-CA" b="0" i="0" u="none" strike="noStrike">
              <a:solidFill>
                <a:srgbClr val="000000"/>
              </a:solidFill>
              <a:effectLst/>
              <a:latin typeface="Verdana" panose="020B0604030504040204" pitchFamily="34" charset="0"/>
            </a:endParaRPr>
          </a:p>
          <a:p>
            <a:pPr marL="0" indent="0">
              <a:lnSpc>
                <a:spcPct val="150000"/>
              </a:lnSpc>
              <a:buNone/>
            </a:pPr>
            <a:r>
              <a:rPr lang="ta-IN" b="0" i="0" u="none" strike="noStrike">
                <a:solidFill>
                  <a:srgbClr val="000000"/>
                </a:solidFill>
                <a:effectLst/>
                <a:latin typeface="Verdana" panose="020B0604030504040204" pitchFamily="34" charset="0"/>
              </a:rPr>
              <a:t>கடலில் புனலாடியதைப் பட்டினப்பாலையும் (பட்டினப்பாலை, 99-வது வரி)</a:t>
            </a:r>
            <a:endParaRPr lang="en-CA" b="0" i="0" u="none" strike="noStrike">
              <a:solidFill>
                <a:srgbClr val="000000"/>
              </a:solidFill>
              <a:effectLst/>
              <a:latin typeface="Verdana" panose="020B0604030504040204" pitchFamily="34" charset="0"/>
            </a:endParaRPr>
          </a:p>
          <a:p>
            <a:pPr marL="0" indent="0">
              <a:lnSpc>
                <a:spcPct val="150000"/>
              </a:lnSpc>
              <a:buNone/>
            </a:pPr>
            <a:r>
              <a:rPr lang="ta-IN" b="0" i="0" u="none" strike="noStrike">
                <a:solidFill>
                  <a:srgbClr val="000000"/>
                </a:solidFill>
                <a:effectLst/>
                <a:latin typeface="Verdana" panose="020B0604030504040204" pitchFamily="34" charset="0"/>
              </a:rPr>
              <a:t>பறையறிவித்துப் புனலாடியதனைப் பரிபாடல் கூறுகிறது (பரி., 20-வது பாடல், 14-வது வரி.) </a:t>
            </a:r>
            <a:endParaRPr lang="en-CA" b="0" i="0" u="none" strike="noStrike">
              <a:solidFill>
                <a:srgbClr val="000000"/>
              </a:solidFill>
              <a:effectLst/>
              <a:latin typeface="Verdana" panose="020B0604030504040204" pitchFamily="34" charset="0"/>
            </a:endParaRPr>
          </a:p>
          <a:p>
            <a:pPr marL="0" indent="0">
              <a:lnSpc>
                <a:spcPct val="150000"/>
              </a:lnSpc>
              <a:buNone/>
            </a:pPr>
            <a:r>
              <a:rPr lang="ta-IN" b="0" i="0" u="none" strike="noStrike">
                <a:solidFill>
                  <a:srgbClr val="000000"/>
                </a:solidFill>
                <a:effectLst/>
                <a:latin typeface="Verdana" panose="020B0604030504040204" pitchFamily="34" charset="0"/>
              </a:rPr>
              <a:t>பெண்கள் பொன்னாலான சங்கு, நண்டு, வாளை முதலியவற்றைப் புதுப்புனலில் இட்டு வேண்டியதையும் பரிபாடல் உணர்த்துகிறது (பரி., 10-வது பாடல், 85-வது வரி). </a:t>
            </a:r>
            <a:endParaRPr lang="en-CA" b="0" i="0" u="none" strike="noStrike">
              <a:solidFill>
                <a:srgbClr val="000000"/>
              </a:solidFill>
              <a:effectLst/>
              <a:latin typeface="Verdana" panose="020B0604030504040204" pitchFamily="34" charset="0"/>
            </a:endParaRPr>
          </a:p>
          <a:p>
            <a:pPr marL="0" indent="0">
              <a:lnSpc>
                <a:spcPct val="150000"/>
              </a:lnSpc>
              <a:buNone/>
            </a:pPr>
            <a:r>
              <a:rPr lang="ta-IN" b="0" i="0" u="none" strike="noStrike">
                <a:solidFill>
                  <a:srgbClr val="000000"/>
                </a:solidFill>
                <a:effectLst/>
                <a:latin typeface="Verdana" panose="020B0604030504040204" pitchFamily="34" charset="0"/>
              </a:rPr>
              <a:t>ஆட்டனத்தி காவிரி வெள்ளத்தில் நீராடும் போது அடித்துச் செல்லப்பட்டதை அகநானூறு உணர்த்துகிறது (அகம்., பா.எ., 45)</a:t>
            </a:r>
          </a:p>
          <a:p>
            <a:endParaRPr lang="en-CA"/>
          </a:p>
        </p:txBody>
      </p:sp>
    </p:spTree>
    <p:extLst>
      <p:ext uri="{BB962C8B-B14F-4D97-AF65-F5344CB8AC3E}">
        <p14:creationId xmlns:p14="http://schemas.microsoft.com/office/powerpoint/2010/main" val="4129436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297A-161B-4F8B-8B28-88211B17C4B3}"/>
              </a:ext>
            </a:extLst>
          </p:cNvPr>
          <p:cNvSpPr>
            <a:spLocks noGrp="1"/>
          </p:cNvSpPr>
          <p:nvPr>
            <p:ph type="title"/>
          </p:nvPr>
        </p:nvSpPr>
        <p:spPr>
          <a:xfrm>
            <a:off x="503428" y="218948"/>
            <a:ext cx="9720072" cy="659384"/>
          </a:xfrm>
        </p:spPr>
        <p:txBody>
          <a:bodyPr>
            <a:normAutofit fontScale="90000"/>
          </a:bodyPr>
          <a:lstStyle/>
          <a:p>
            <a:r>
              <a:rPr lang="en-CA"/>
              <a:t>இளவேனில் விழா</a:t>
            </a:r>
          </a:p>
        </p:txBody>
      </p:sp>
      <p:sp>
        <p:nvSpPr>
          <p:cNvPr id="3" name="Content Placeholder 2">
            <a:extLst>
              <a:ext uri="{FF2B5EF4-FFF2-40B4-BE49-F238E27FC236}">
                <a16:creationId xmlns:a16="http://schemas.microsoft.com/office/drawing/2014/main" id="{0C7872F5-9559-4A33-814D-655403030015}"/>
              </a:ext>
            </a:extLst>
          </p:cNvPr>
          <p:cNvSpPr>
            <a:spLocks noGrp="1"/>
          </p:cNvSpPr>
          <p:nvPr>
            <p:ph idx="1"/>
          </p:nvPr>
        </p:nvSpPr>
        <p:spPr>
          <a:xfrm>
            <a:off x="503428" y="1270000"/>
            <a:ext cx="11421872" cy="5369052"/>
          </a:xfrm>
        </p:spPr>
        <p:txBody>
          <a:bodyPr>
            <a:normAutofit fontScale="77500" lnSpcReduction="20000"/>
          </a:bodyPr>
          <a:lstStyle/>
          <a:p>
            <a:pPr algn="just">
              <a:lnSpc>
                <a:spcPct val="150000"/>
              </a:lnSpc>
            </a:pPr>
            <a:r>
              <a:rPr lang="ta-IN" b="0" i="0" u="none" strike="noStrike">
                <a:solidFill>
                  <a:srgbClr val="000000"/>
                </a:solidFill>
                <a:effectLst/>
                <a:latin typeface="Verdana" panose="020B0604030504040204" pitchFamily="34" charset="0"/>
              </a:rPr>
              <a:t>இளவேனில் காலம் காமவேளுக்குரியதாகக் கொள்ளப்படும். வில்லவன் விழாவென்பது காமனை வேண்டிச் செய்யும் விழாவாகும். தலைவி ஊரில் காமவேள் விழா நடப்பதைக் கண்டால் கலங்குவாள் எனக் கருதித் தலைவன் திண்டேரேறி </a:t>
            </a:r>
            <a:r>
              <a:rPr lang="en-CA" b="0" i="0" u="none" strike="noStrike">
                <a:solidFill>
                  <a:srgbClr val="000000"/>
                </a:solidFill>
                <a:effectLst/>
                <a:latin typeface="Verdana" panose="020B0604030504040204" pitchFamily="34" charset="0"/>
              </a:rPr>
              <a:t>(வலிமைபொருந்திய தேர்) </a:t>
            </a:r>
            <a:r>
              <a:rPr lang="ta-IN" b="0" i="0" u="none" strike="noStrike">
                <a:solidFill>
                  <a:srgbClr val="000000"/>
                </a:solidFill>
                <a:effectLst/>
                <a:latin typeface="Verdana" panose="020B0604030504040204" pitchFamily="34" charset="0"/>
              </a:rPr>
              <a:t>வந்தாகத் தோழி குறிப்பிடுகின்றாள். இதனை,</a:t>
            </a:r>
          </a:p>
          <a:p>
            <a:pPr algn="l">
              <a:lnSpc>
                <a:spcPct val="100000"/>
              </a:lnSpc>
            </a:pPr>
            <a:r>
              <a:rPr lang="ta-IN" b="0" i="0" u="none" strike="noStrike">
                <a:solidFill>
                  <a:srgbClr val="FF0000"/>
                </a:solidFill>
                <a:effectLst/>
                <a:latin typeface="Verdana" panose="020B0604030504040204" pitchFamily="34" charset="0"/>
              </a:rPr>
              <a:t>‘‘காமவேள் விழாவயின் கலங்குவள் பெரிதென</a:t>
            </a: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ஏமுறு கடுந்திண்டேர் </a:t>
            </a:r>
            <a:r>
              <a:rPr lang="en-CA" b="0" i="0" u="none" strike="noStrike">
                <a:solidFill>
                  <a:srgbClr val="FF0000"/>
                </a:solidFill>
                <a:effectLst/>
                <a:latin typeface="Verdana" panose="020B0604030504040204" pitchFamily="34" charset="0"/>
              </a:rPr>
              <a:t>  </a:t>
            </a:r>
          </a:p>
          <a:p>
            <a:pPr marL="0" indent="0" algn="l">
              <a:lnSpc>
                <a:spcPct val="100000"/>
              </a:lnSpc>
              <a:buNone/>
            </a:pPr>
            <a:r>
              <a:rPr lang="en-CA">
                <a:solidFill>
                  <a:srgbClr val="FF0000"/>
                </a:solidFill>
                <a:latin typeface="Verdana" panose="020B0604030504040204" pitchFamily="34" charset="0"/>
              </a:rPr>
              <a:t>   </a:t>
            </a:r>
            <a:r>
              <a:rPr lang="ta-IN" b="0" i="0" u="none" strike="noStrike">
                <a:solidFill>
                  <a:srgbClr val="FF0000"/>
                </a:solidFill>
                <a:effectLst/>
                <a:latin typeface="Verdana" panose="020B0604030504040204" pitchFamily="34" charset="0"/>
              </a:rPr>
              <a:t>கடவி</a:t>
            </a: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நாம் அமர் காதலர் துணைதந்தார் விரைந்தே’’</a:t>
            </a:r>
            <a:r>
              <a:rPr lang="ta-IN" b="1" i="0" u="none" strike="noStrike">
                <a:solidFill>
                  <a:srgbClr val="FF0000"/>
                </a:solidFill>
                <a:effectLst/>
                <a:latin typeface="Verdana" panose="020B0604030504040204" pitchFamily="34" charset="0"/>
              </a:rPr>
              <a:t> (கலித்தொகை,</a:t>
            </a:r>
            <a:r>
              <a:rPr lang="en-CA" b="1" i="0" u="none" strike="noStrike">
                <a:solidFill>
                  <a:srgbClr val="FF0000"/>
                </a:solidFill>
                <a:effectLst/>
                <a:latin typeface="Verdana" panose="020B0604030504040204" pitchFamily="34" charset="0"/>
              </a:rPr>
              <a:t> -27</a:t>
            </a:r>
            <a:r>
              <a:rPr lang="ta-IN" b="1" i="0" u="none" strike="noStrike">
                <a:solidFill>
                  <a:srgbClr val="FF0000"/>
                </a:solidFill>
                <a:effectLst/>
                <a:latin typeface="Verdana" panose="020B0604030504040204" pitchFamily="34" charset="0"/>
              </a:rPr>
              <a:t>)</a:t>
            </a:r>
            <a:endParaRPr lang="ta-IN" b="0" i="0" u="none" strike="noStrike">
              <a:solidFill>
                <a:srgbClr val="FF0000"/>
              </a:solidFill>
              <a:effectLst/>
              <a:latin typeface="Verdana" panose="020B0604030504040204" pitchFamily="34" charset="0"/>
            </a:endParaRPr>
          </a:p>
          <a:p>
            <a:pPr algn="just"/>
            <a:r>
              <a:rPr lang="ta-IN" b="0" i="0" u="none" strike="noStrike">
                <a:solidFill>
                  <a:srgbClr val="000000"/>
                </a:solidFill>
                <a:effectLst/>
                <a:latin typeface="Verdana" panose="020B0604030504040204" pitchFamily="34" charset="0"/>
              </a:rPr>
              <a:t>காமவேள் விழாவின்போது காதலர்கள் களித்து விளையாடுவர்.</a:t>
            </a:r>
          </a:p>
          <a:p>
            <a:pPr algn="l"/>
            <a:br>
              <a:rPr lang="ta-IN"/>
            </a:br>
            <a:r>
              <a:rPr lang="ta-IN" b="0" i="0" u="none" strike="noStrike">
                <a:solidFill>
                  <a:srgbClr val="FF0000"/>
                </a:solidFill>
                <a:effectLst/>
                <a:latin typeface="Verdana" panose="020B0604030504040204" pitchFamily="34" charset="0"/>
              </a:rPr>
              <a:t>‘‘மல்கிய குருத்தியுள் மகிழ்துணைப் புணர்ந்தவர்;</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வில்லவன் விழவினுள் விளையாடும் பொழுதன்றோ’’ </a:t>
            </a:r>
            <a:r>
              <a:rPr lang="ta-IN" b="1" i="0" u="none" strike="noStrike">
                <a:solidFill>
                  <a:srgbClr val="FF0000"/>
                </a:solidFill>
                <a:effectLst/>
                <a:latin typeface="Verdana" panose="020B0604030504040204" pitchFamily="34" charset="0"/>
              </a:rPr>
              <a:t>(கலித்தொகை, பா.எ., 35)</a:t>
            </a:r>
            <a:endParaRPr lang="ta-IN" b="0" i="0" u="none" strike="noStrike">
              <a:solidFill>
                <a:srgbClr val="FF0000"/>
              </a:solidFill>
              <a:effectLst/>
              <a:latin typeface="Verdana" panose="020B0604030504040204" pitchFamily="34" charset="0"/>
            </a:endParaRPr>
          </a:p>
          <a:p>
            <a:pPr algn="just"/>
            <a:br>
              <a:rPr lang="ta-IN"/>
            </a:br>
            <a:r>
              <a:rPr lang="ta-IN" b="0" i="0" u="none" strike="noStrike">
                <a:solidFill>
                  <a:srgbClr val="000000"/>
                </a:solidFill>
                <a:effectLst/>
                <a:latin typeface="Verdana" panose="020B0604030504040204" pitchFamily="34" charset="0"/>
              </a:rPr>
              <a:t>காமவேள் விழாவின்போது கணவனைப் பிரிந்த மகளிர் வருந்துவர். சில ஆடவர்கள் பரத்தையருடன் கூடியாடுவர்.</a:t>
            </a:r>
          </a:p>
          <a:p>
            <a:pPr algn="l"/>
            <a:br>
              <a:rPr lang="ta-IN"/>
            </a:br>
            <a:r>
              <a:rPr lang="ta-IN" b="0" i="0" u="none" strike="noStrike">
                <a:solidFill>
                  <a:srgbClr val="FF0000"/>
                </a:solidFill>
                <a:effectLst/>
                <a:latin typeface="Verdana" panose="020B0604030504040204" pitchFamily="34" charset="0"/>
              </a:rPr>
              <a:t>‘‘உறலியாம் ஒளிவாட உயர்ந்தவன் விழவினுள்</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விறலிழை யாவரோடு விளையாடுவான் மன்றே’’ </a:t>
            </a:r>
            <a:r>
              <a:rPr lang="ta-IN" b="1" i="0" u="none" strike="noStrike">
                <a:solidFill>
                  <a:srgbClr val="FF0000"/>
                </a:solidFill>
                <a:effectLst/>
                <a:latin typeface="Verdana" panose="020B0604030504040204" pitchFamily="34" charset="0"/>
              </a:rPr>
              <a:t>(கலித்தொகை, பா.எ., 30)</a:t>
            </a:r>
            <a:endParaRPr lang="ta-IN" b="0" i="0" u="none" strike="noStrike">
              <a:solidFill>
                <a:srgbClr val="FF0000"/>
              </a:solidFill>
              <a:effectLst/>
              <a:latin typeface="Verdana" panose="020B0604030504040204" pitchFamily="34" charset="0"/>
            </a:endParaRPr>
          </a:p>
          <a:p>
            <a:endParaRPr lang="en-CA"/>
          </a:p>
        </p:txBody>
      </p:sp>
    </p:spTree>
    <p:extLst>
      <p:ext uri="{BB962C8B-B14F-4D97-AF65-F5344CB8AC3E}">
        <p14:creationId xmlns:p14="http://schemas.microsoft.com/office/powerpoint/2010/main" val="449576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CE5A7-0B11-4753-A363-06424588BC2C}"/>
              </a:ext>
            </a:extLst>
          </p:cNvPr>
          <p:cNvSpPr>
            <a:spLocks noGrp="1"/>
          </p:cNvSpPr>
          <p:nvPr>
            <p:ph type="title"/>
          </p:nvPr>
        </p:nvSpPr>
        <p:spPr>
          <a:xfrm>
            <a:off x="452628" y="161798"/>
            <a:ext cx="9720072" cy="773684"/>
          </a:xfrm>
        </p:spPr>
        <p:txBody>
          <a:bodyPr/>
          <a:lstStyle/>
          <a:p>
            <a:r>
              <a:rPr lang="en-CA">
                <a:solidFill>
                  <a:srgbClr val="FF0000"/>
                </a:solidFill>
              </a:rPr>
              <a:t>பூந்தொடை விழா</a:t>
            </a:r>
          </a:p>
        </p:txBody>
      </p:sp>
      <p:sp>
        <p:nvSpPr>
          <p:cNvPr id="3" name="Content Placeholder 2">
            <a:extLst>
              <a:ext uri="{FF2B5EF4-FFF2-40B4-BE49-F238E27FC236}">
                <a16:creationId xmlns:a16="http://schemas.microsoft.com/office/drawing/2014/main" id="{91AE31D5-6567-4EAF-ACFB-359695A441B7}"/>
              </a:ext>
            </a:extLst>
          </p:cNvPr>
          <p:cNvSpPr>
            <a:spLocks noGrp="1"/>
          </p:cNvSpPr>
          <p:nvPr>
            <p:ph idx="1"/>
          </p:nvPr>
        </p:nvSpPr>
        <p:spPr>
          <a:xfrm>
            <a:off x="884428" y="1054100"/>
            <a:ext cx="10888472" cy="5448300"/>
          </a:xfrm>
        </p:spPr>
        <p:txBody>
          <a:bodyPr/>
          <a:lstStyle/>
          <a:p>
            <a:pPr algn="just">
              <a:lnSpc>
                <a:spcPct val="150000"/>
              </a:lnSpc>
            </a:pPr>
            <a:r>
              <a:rPr lang="ta-IN" b="0" i="0" u="none" strike="noStrike">
                <a:solidFill>
                  <a:srgbClr val="000000"/>
                </a:solidFill>
                <a:effectLst/>
                <a:latin typeface="Verdana" panose="020B0604030504040204" pitchFamily="34" charset="0"/>
              </a:rPr>
              <a:t>இது வீரர்களின் கலைப்பயிற்சித் தொடக்க விழாவாகும். மாலைகளால் இடத்தை அழகுறுத்துவர். வீரனையும், அழகுறுத்துவர். வில்லில் நாணேற்றி அமைப்பினைக் குறிபார்த்து எய்யும் விழா இதுவெனக் கருதலாம். இதனை,</a:t>
            </a:r>
          </a:p>
          <a:p>
            <a:pPr algn="l">
              <a:lnSpc>
                <a:spcPct val="100000"/>
              </a:lnSpc>
            </a:pPr>
            <a:br>
              <a:rPr lang="ta-IN"/>
            </a:br>
            <a:r>
              <a:rPr lang="ta-IN" b="0" i="0" u="none" strike="noStrike">
                <a:solidFill>
                  <a:srgbClr val="FF0000"/>
                </a:solidFill>
                <a:effectLst/>
                <a:latin typeface="Verdana" panose="020B0604030504040204" pitchFamily="34" charset="0"/>
              </a:rPr>
              <a:t>‘‘தெம்முனை சிதைத்த கடும்பரிப்புரவி</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வார்கழல் பொலிந்த வன்கண்மழவர்</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பூந்தொடை விழவின் தலைநாள் அன்ன</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தருமணல் ஞெமிரிய திருநகர் முற்றம்’’ </a:t>
            </a:r>
            <a:r>
              <a:rPr lang="ta-IN" b="1" i="0" u="none" strike="noStrike">
                <a:solidFill>
                  <a:srgbClr val="FF0000"/>
                </a:solidFill>
                <a:effectLst/>
                <a:latin typeface="Verdana" panose="020B0604030504040204" pitchFamily="34" charset="0"/>
              </a:rPr>
              <a:t>(அகம்., பா.எ., 187)</a:t>
            </a:r>
            <a:endParaRPr lang="ta-IN" b="0" i="0" u="none" strike="noStrike">
              <a:solidFill>
                <a:srgbClr val="FF0000"/>
              </a:solidFill>
              <a:effectLst/>
              <a:latin typeface="Verdana" panose="020B0604030504040204" pitchFamily="34" charset="0"/>
            </a:endParaRPr>
          </a:p>
          <a:p>
            <a:pPr algn="just"/>
            <a:br>
              <a:rPr lang="ta-IN"/>
            </a:br>
            <a:r>
              <a:rPr lang="ta-IN" b="0" i="0" u="none" strike="noStrike">
                <a:solidFill>
                  <a:srgbClr val="000000"/>
                </a:solidFill>
                <a:effectLst/>
                <a:latin typeface="Verdana" panose="020B0604030504040204" pitchFamily="34" charset="0"/>
              </a:rPr>
              <a:t>என்று அகநானூறு குறிப்பிடுகிறது.</a:t>
            </a:r>
          </a:p>
          <a:p>
            <a:endParaRPr lang="en-CA"/>
          </a:p>
        </p:txBody>
      </p:sp>
    </p:spTree>
    <p:extLst>
      <p:ext uri="{BB962C8B-B14F-4D97-AF65-F5344CB8AC3E}">
        <p14:creationId xmlns:p14="http://schemas.microsoft.com/office/powerpoint/2010/main" val="1351028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E799-D1C0-496D-8ABB-8E2419F8EFD8}"/>
              </a:ext>
            </a:extLst>
          </p:cNvPr>
          <p:cNvSpPr>
            <a:spLocks noGrp="1"/>
          </p:cNvSpPr>
          <p:nvPr>
            <p:ph type="title"/>
          </p:nvPr>
        </p:nvSpPr>
        <p:spPr/>
        <p:txBody>
          <a:bodyPr/>
          <a:lstStyle/>
          <a:p>
            <a:r>
              <a:rPr lang="ta-IN" b="1" i="0">
                <a:solidFill>
                  <a:srgbClr val="FF0000"/>
                </a:solidFill>
                <a:effectLst/>
                <a:latin typeface="Verdana" panose="020B0604030504040204" pitchFamily="34" charset="0"/>
              </a:rPr>
              <a:t>உள்ளி விழா</a:t>
            </a:r>
            <a:endParaRPr lang="en-CA"/>
          </a:p>
        </p:txBody>
      </p:sp>
      <p:sp>
        <p:nvSpPr>
          <p:cNvPr id="3" name="Content Placeholder 2">
            <a:extLst>
              <a:ext uri="{FF2B5EF4-FFF2-40B4-BE49-F238E27FC236}">
                <a16:creationId xmlns:a16="http://schemas.microsoft.com/office/drawing/2014/main" id="{F65AB574-94A7-4F69-B2BA-E540FC62C756}"/>
              </a:ext>
            </a:extLst>
          </p:cNvPr>
          <p:cNvSpPr>
            <a:spLocks noGrp="1"/>
          </p:cNvSpPr>
          <p:nvPr>
            <p:ph idx="1"/>
          </p:nvPr>
        </p:nvSpPr>
        <p:spPr>
          <a:xfrm>
            <a:off x="685800" y="1828800"/>
            <a:ext cx="11049000" cy="4480560"/>
          </a:xfrm>
        </p:spPr>
        <p:txBody>
          <a:bodyPr>
            <a:normAutofit fontScale="92500" lnSpcReduction="10000"/>
          </a:bodyPr>
          <a:lstStyle/>
          <a:p>
            <a:pPr algn="just">
              <a:lnSpc>
                <a:spcPct val="150000"/>
              </a:lnSpc>
            </a:pPr>
            <a:r>
              <a:rPr lang="ta-IN" b="0" i="0" u="none" strike="noStrike">
                <a:solidFill>
                  <a:srgbClr val="000000"/>
                </a:solidFill>
                <a:effectLst/>
                <a:latin typeface="Verdana" panose="020B0604030504040204" pitchFamily="34" charset="0"/>
              </a:rPr>
              <a:t>கொங்கர்கள் உள்ளிவிழா கொண்டாடினர். இடுப்பைச் சுற்றிலும் மணியைக் கட்டிக் கொண்டு தெருவில் ஆடுவர். இதனை,</a:t>
            </a:r>
          </a:p>
          <a:p>
            <a:pPr algn="l">
              <a:lnSpc>
                <a:spcPct val="150000"/>
              </a:lnSpc>
            </a:pPr>
            <a:r>
              <a:rPr lang="ta-IN" b="0" i="0" u="none" strike="noStrike">
                <a:solidFill>
                  <a:srgbClr val="FF0000"/>
                </a:solidFill>
                <a:effectLst/>
                <a:latin typeface="Verdana" panose="020B0604030504040204" pitchFamily="34" charset="0"/>
              </a:rPr>
              <a:t>அம்பனை விளைந்த தேக்கட் டேறல்</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வண்டுபடு கண்ணியர் மகிழும் சீறூர்</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வெண்கால் வாழிதோழி கொங்கர்</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மணியரை யாத்து மறுகின் ஆடும்</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உள்ளி விழவின் அன்ன</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அலராகின்றது பலர் வாய்ப்பட்டே’’ </a:t>
            </a:r>
            <a:r>
              <a:rPr lang="ta-IN" b="1" i="0" u="none" strike="noStrike">
                <a:solidFill>
                  <a:srgbClr val="FF0000"/>
                </a:solidFill>
                <a:effectLst/>
                <a:latin typeface="Verdana" panose="020B0604030504040204" pitchFamily="34" charset="0"/>
              </a:rPr>
              <a:t>(அக</a:t>
            </a:r>
            <a:r>
              <a:rPr lang="en-CA" b="1" i="0" u="none" strike="noStrike">
                <a:solidFill>
                  <a:srgbClr val="FF0000"/>
                </a:solidFill>
                <a:effectLst/>
                <a:latin typeface="Verdana" panose="020B0604030504040204" pitchFamily="34" charset="0"/>
              </a:rPr>
              <a:t> நா</a:t>
            </a:r>
            <a:r>
              <a:rPr lang="ta-IN" b="1" i="0" u="none" strike="noStrike">
                <a:solidFill>
                  <a:srgbClr val="FF0000"/>
                </a:solidFill>
                <a:effectLst/>
                <a:latin typeface="Verdana" panose="020B0604030504040204" pitchFamily="34" charset="0"/>
              </a:rPr>
              <a:t>., பா.எ., 368)</a:t>
            </a:r>
            <a:endParaRPr lang="ta-IN" b="0" i="0" u="none" strike="noStrike">
              <a:solidFill>
                <a:srgbClr val="FF0000"/>
              </a:solidFill>
              <a:effectLst/>
              <a:latin typeface="Verdana" panose="020B0604030504040204" pitchFamily="34" charset="0"/>
            </a:endParaRPr>
          </a:p>
          <a:p>
            <a:pPr algn="just"/>
            <a:br>
              <a:rPr lang="ta-IN"/>
            </a:br>
            <a:r>
              <a:rPr lang="ta-IN" b="0" i="0" u="none" strike="noStrike">
                <a:solidFill>
                  <a:srgbClr val="000000"/>
                </a:solidFill>
                <a:effectLst/>
                <a:latin typeface="Verdana" panose="020B0604030504040204" pitchFamily="34" charset="0"/>
              </a:rPr>
              <a:t>என்ற பாடல் வரிகள் தெளிவுறுத்துகின்றன.</a:t>
            </a:r>
          </a:p>
          <a:p>
            <a:pPr marL="0" indent="0">
              <a:buNone/>
            </a:pPr>
            <a:endParaRPr lang="en-CA"/>
          </a:p>
        </p:txBody>
      </p:sp>
    </p:spTree>
    <p:extLst>
      <p:ext uri="{BB962C8B-B14F-4D97-AF65-F5344CB8AC3E}">
        <p14:creationId xmlns:p14="http://schemas.microsoft.com/office/powerpoint/2010/main" val="1052517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D6682-E85A-40EA-9AEE-48C2ED87357B}"/>
              </a:ext>
            </a:extLst>
          </p:cNvPr>
          <p:cNvSpPr>
            <a:spLocks noGrp="1"/>
          </p:cNvSpPr>
          <p:nvPr>
            <p:ph type="title"/>
          </p:nvPr>
        </p:nvSpPr>
        <p:spPr>
          <a:xfrm>
            <a:off x="1024128" y="182880"/>
            <a:ext cx="9720072" cy="365760"/>
          </a:xfrm>
        </p:spPr>
        <p:txBody>
          <a:bodyPr>
            <a:normAutofit fontScale="90000"/>
          </a:bodyPr>
          <a:lstStyle/>
          <a:p>
            <a:endParaRPr lang="en-CA"/>
          </a:p>
        </p:txBody>
      </p:sp>
      <p:sp>
        <p:nvSpPr>
          <p:cNvPr id="3" name="Content Placeholder 2">
            <a:extLst>
              <a:ext uri="{FF2B5EF4-FFF2-40B4-BE49-F238E27FC236}">
                <a16:creationId xmlns:a16="http://schemas.microsoft.com/office/drawing/2014/main" id="{396E9B11-E2C0-4518-BC22-B247D222AACC}"/>
              </a:ext>
            </a:extLst>
          </p:cNvPr>
          <p:cNvSpPr>
            <a:spLocks noGrp="1"/>
          </p:cNvSpPr>
          <p:nvPr>
            <p:ph idx="1"/>
          </p:nvPr>
        </p:nvSpPr>
        <p:spPr>
          <a:xfrm>
            <a:off x="1024128" y="548640"/>
            <a:ext cx="10479024" cy="5760720"/>
          </a:xfrm>
        </p:spPr>
        <p:txBody>
          <a:bodyPr/>
          <a:lstStyle/>
          <a:p>
            <a:pPr algn="l">
              <a:lnSpc>
                <a:spcPct val="150000"/>
              </a:lnSpc>
            </a:pPr>
            <a:r>
              <a:rPr lang="ta-IN" b="1" i="0">
                <a:solidFill>
                  <a:srgbClr val="333333"/>
                </a:solidFill>
                <a:effectLst/>
                <a:latin typeface="Helvetica Neue Light"/>
              </a:rPr>
              <a:t>சேரதேசம்</a:t>
            </a:r>
            <a:r>
              <a:rPr lang="ta-IN" b="0" i="0">
                <a:solidFill>
                  <a:srgbClr val="333333"/>
                </a:solidFill>
                <a:effectLst/>
                <a:latin typeface="Helvetica Neue Light"/>
              </a:rPr>
              <a:t>(கொங்கதேசம்)-வஞ்சி(கருவூர்-கரூர்)-உள்ளி விழ்வு</a:t>
            </a:r>
          </a:p>
          <a:p>
            <a:pPr algn="l">
              <a:lnSpc>
                <a:spcPct val="150000"/>
              </a:lnSpc>
            </a:pPr>
            <a:r>
              <a:rPr lang="ta-IN" b="1" i="0">
                <a:solidFill>
                  <a:srgbClr val="333333"/>
                </a:solidFill>
                <a:effectLst/>
                <a:latin typeface="Helvetica Neue Light"/>
              </a:rPr>
              <a:t>சோழதேசம்</a:t>
            </a:r>
            <a:r>
              <a:rPr lang="ta-IN" b="0" i="0">
                <a:solidFill>
                  <a:srgbClr val="333333"/>
                </a:solidFill>
                <a:effectLst/>
                <a:latin typeface="Helvetica Neue Light"/>
              </a:rPr>
              <a:t>-உறையூர்(திருச்சியில்)-பங்குனி உத்திரம்</a:t>
            </a:r>
          </a:p>
          <a:p>
            <a:pPr algn="l">
              <a:lnSpc>
                <a:spcPct val="150000"/>
              </a:lnSpc>
            </a:pPr>
            <a:r>
              <a:rPr lang="ta-IN" b="1" i="0">
                <a:solidFill>
                  <a:srgbClr val="333333"/>
                </a:solidFill>
                <a:effectLst/>
                <a:latin typeface="Helvetica Neue Light"/>
              </a:rPr>
              <a:t>பாண்டியதேசம்</a:t>
            </a:r>
            <a:r>
              <a:rPr lang="ta-IN" b="0" i="0">
                <a:solidFill>
                  <a:srgbClr val="333333"/>
                </a:solidFill>
                <a:effectLst/>
                <a:latin typeface="Helvetica Neue Light"/>
              </a:rPr>
              <a:t>-மதுரை-ஆவணி அவிட்டம் </a:t>
            </a:r>
            <a:endParaRPr lang="en-CA" b="0" i="0">
              <a:solidFill>
                <a:srgbClr val="333333"/>
              </a:solidFill>
              <a:effectLst/>
              <a:latin typeface="Helvetica Neue Light"/>
            </a:endParaRPr>
          </a:p>
          <a:p>
            <a:pPr algn="l">
              <a:lnSpc>
                <a:spcPct val="150000"/>
              </a:lnSpc>
            </a:pPr>
            <a:r>
              <a:rPr lang="ta-IN" b="0" i="0">
                <a:solidFill>
                  <a:srgbClr val="333333"/>
                </a:solidFill>
                <a:effectLst/>
                <a:latin typeface="Helvetica Neue Light"/>
              </a:rPr>
              <a:t> உள்ளுதல் எனில் சட்டென்று சத்தம் எழுப்புதல் என்று பொருள்படும். மேலும் இவ்விழாவில் மணிகளை கோர்த்து கட்டி ஆடினர் </a:t>
            </a:r>
            <a:r>
              <a:rPr lang="en-CA" b="0" i="0">
                <a:solidFill>
                  <a:srgbClr val="333333"/>
                </a:solidFill>
                <a:effectLst/>
                <a:latin typeface="Helvetica Neue Light"/>
              </a:rPr>
              <a:t>என அறியமுடிகின்றது. </a:t>
            </a:r>
            <a:r>
              <a:rPr lang="ta-IN" b="0" i="0">
                <a:solidFill>
                  <a:srgbClr val="333333"/>
                </a:solidFill>
                <a:effectLst/>
                <a:latin typeface="Helvetica Neue Light"/>
              </a:rPr>
              <a:t> </a:t>
            </a:r>
            <a:endParaRPr lang="en-CA" b="0" i="0">
              <a:solidFill>
                <a:srgbClr val="333333"/>
              </a:solidFill>
              <a:effectLst/>
              <a:latin typeface="Helvetica Neue Light"/>
            </a:endParaRPr>
          </a:p>
          <a:p>
            <a:pPr algn="l">
              <a:lnSpc>
                <a:spcPct val="150000"/>
              </a:lnSpc>
            </a:pPr>
            <a:r>
              <a:rPr lang="en-CA" b="0" i="0">
                <a:solidFill>
                  <a:srgbClr val="333333"/>
                </a:solidFill>
                <a:effectLst/>
                <a:latin typeface="Helvetica Neue Light"/>
              </a:rPr>
              <a:t>https://youtu.be/hJ2kPag_MSI</a:t>
            </a:r>
            <a:endParaRPr lang="ta-IN" b="0" i="0">
              <a:solidFill>
                <a:srgbClr val="333333"/>
              </a:solidFill>
              <a:effectLst/>
              <a:latin typeface="Helvetica Neue Light"/>
            </a:endParaRPr>
          </a:p>
          <a:p>
            <a:endParaRPr lang="en-CA"/>
          </a:p>
        </p:txBody>
      </p:sp>
    </p:spTree>
    <p:extLst>
      <p:ext uri="{BB962C8B-B14F-4D97-AF65-F5344CB8AC3E}">
        <p14:creationId xmlns:p14="http://schemas.microsoft.com/office/powerpoint/2010/main" val="630091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A451-4670-482D-82A4-D9E143904883}"/>
              </a:ext>
            </a:extLst>
          </p:cNvPr>
          <p:cNvSpPr>
            <a:spLocks noGrp="1"/>
          </p:cNvSpPr>
          <p:nvPr>
            <p:ph type="title"/>
          </p:nvPr>
        </p:nvSpPr>
        <p:spPr>
          <a:xfrm>
            <a:off x="1024128" y="1100831"/>
            <a:ext cx="9948672" cy="417252"/>
          </a:xfrm>
        </p:spPr>
        <p:txBody>
          <a:bodyPr>
            <a:normAutofit fontScale="90000"/>
          </a:bodyPr>
          <a:lstStyle/>
          <a:p>
            <a:br>
              <a:rPr lang="en-CA" sz="3600" b="0" i="0">
                <a:solidFill>
                  <a:schemeClr val="tx1"/>
                </a:solidFill>
                <a:effectLst/>
                <a:latin typeface="arial" panose="020B0604020202020204" pitchFamily="34" charset="0"/>
              </a:rPr>
            </a:br>
            <a:r>
              <a:rPr lang="ta-IN" sz="3600" b="0" i="0">
                <a:solidFill>
                  <a:schemeClr val="tx1"/>
                </a:solidFill>
                <a:effectLst/>
                <a:latin typeface="arial" panose="020B0604020202020204" pitchFamily="34" charset="0"/>
              </a:rPr>
              <a:t>தமிழ் காப்பியங்களில் இந்திரவிழா</a:t>
            </a:r>
            <a:br>
              <a:rPr lang="ta-IN" b="0" i="0">
                <a:solidFill>
                  <a:srgbClr val="BDC1C6"/>
                </a:solidFill>
                <a:effectLst/>
                <a:latin typeface="arial" panose="020B0604020202020204" pitchFamily="34" charset="0"/>
              </a:rPr>
            </a:br>
            <a:endParaRPr lang="en-CA"/>
          </a:p>
        </p:txBody>
      </p:sp>
      <p:sp>
        <p:nvSpPr>
          <p:cNvPr id="3" name="Content Placeholder 2">
            <a:extLst>
              <a:ext uri="{FF2B5EF4-FFF2-40B4-BE49-F238E27FC236}">
                <a16:creationId xmlns:a16="http://schemas.microsoft.com/office/drawing/2014/main" id="{0FB63545-85CC-402C-A02E-9F9FA04258F6}"/>
              </a:ext>
            </a:extLst>
          </p:cNvPr>
          <p:cNvSpPr>
            <a:spLocks noGrp="1"/>
          </p:cNvSpPr>
          <p:nvPr>
            <p:ph idx="1"/>
          </p:nvPr>
        </p:nvSpPr>
        <p:spPr>
          <a:xfrm>
            <a:off x="1024128" y="2286000"/>
            <a:ext cx="10383678" cy="4023360"/>
          </a:xfrm>
        </p:spPr>
        <p:txBody>
          <a:bodyPr/>
          <a:lstStyle/>
          <a:p>
            <a:pPr>
              <a:lnSpc>
                <a:spcPct val="150000"/>
              </a:lnSpc>
            </a:pPr>
            <a:r>
              <a:rPr lang="ta-IN" b="1" i="0">
                <a:effectLst/>
                <a:latin typeface="arial" panose="020B0604020202020204" pitchFamily="34" charset="0"/>
              </a:rPr>
              <a:t>சிலப்பதிகாரம்</a:t>
            </a:r>
            <a:r>
              <a:rPr lang="ta-IN" b="0" i="0">
                <a:effectLst/>
                <a:latin typeface="arial" panose="020B0604020202020204" pitchFamily="34" charset="0"/>
              </a:rPr>
              <a:t>, மணிமேகலை காலங்களில் இவ்விழா அரசாங்க விழாவாகவே கொண்டாடப்பட்டது. கற்பகக் கோட்டத்தில் வெள்ளானைக்கொடி ஏற்றப்பட்டது. பல தெய்வங்களுக்கும் பூசையிடப்பட்டு, இசையும் கூத்தும் கலந்து மக்கட்கு இன்பமூட்டின. அறிஞர்கள் குழுமியிருந்து பட்டி மண்டபத்தில் வாதிட்டனர்.</a:t>
            </a:r>
            <a:endParaRPr lang="en-CA"/>
          </a:p>
        </p:txBody>
      </p:sp>
    </p:spTree>
    <p:extLst>
      <p:ext uri="{BB962C8B-B14F-4D97-AF65-F5344CB8AC3E}">
        <p14:creationId xmlns:p14="http://schemas.microsoft.com/office/powerpoint/2010/main" val="3358600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08E4C-1CED-441D-B7A6-D6C6BE0E73D8}"/>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532C6B5-9F54-481F-8627-0D0028873C04}"/>
              </a:ext>
            </a:extLst>
          </p:cNvPr>
          <p:cNvSpPr>
            <a:spLocks noGrp="1"/>
          </p:cNvSpPr>
          <p:nvPr>
            <p:ph idx="1"/>
          </p:nvPr>
        </p:nvSpPr>
        <p:spPr/>
        <p:txBody>
          <a:bodyPr/>
          <a:lstStyle/>
          <a:p>
            <a:endParaRPr lang="en-CA"/>
          </a:p>
        </p:txBody>
      </p:sp>
      <p:pic>
        <p:nvPicPr>
          <p:cNvPr id="14338" name="Picture 2" descr="இந்திர விழா: வேதத்திலும் தமிழ் இலக்கியத்திலும் | Tamil and Vedas">
            <a:extLst>
              <a:ext uri="{FF2B5EF4-FFF2-40B4-BE49-F238E27FC236}">
                <a16:creationId xmlns:a16="http://schemas.microsoft.com/office/drawing/2014/main" id="{24A92A00-7E20-4BEE-A1E0-51D88CE70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9733" y="-1"/>
            <a:ext cx="5012267" cy="668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568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6" name="Rectangle 72">
            <a:extLst>
              <a:ext uri="{FF2B5EF4-FFF2-40B4-BE49-F238E27FC236}">
                <a16:creationId xmlns:a16="http://schemas.microsoft.com/office/drawing/2014/main" id="{42E59668-3C21-4C75-9F1D-FC8FC2F32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367" name="Oval 5">
            <a:extLst>
              <a:ext uri="{FF2B5EF4-FFF2-40B4-BE49-F238E27FC236}">
                <a16:creationId xmlns:a16="http://schemas.microsoft.com/office/drawing/2014/main" id="{52A002CF-6EAF-497D-9B9B-EF9F4451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368" name="Straight Connector 76">
            <a:extLst>
              <a:ext uri="{FF2B5EF4-FFF2-40B4-BE49-F238E27FC236}">
                <a16:creationId xmlns:a16="http://schemas.microsoft.com/office/drawing/2014/main" id="{BF631B04-CB79-4ABB-B631-511E05B250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369" name="Rectangle 78">
            <a:extLst>
              <a:ext uri="{FF2B5EF4-FFF2-40B4-BE49-F238E27FC236}">
                <a16:creationId xmlns:a16="http://schemas.microsoft.com/office/drawing/2014/main" id="{A838025A-4823-41C6-A7F3-0513745CE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B15F33-DB45-41D6-A4B7-418F3FFA72EB}"/>
              </a:ext>
            </a:extLst>
          </p:cNvPr>
          <p:cNvSpPr>
            <a:spLocks noGrp="1"/>
          </p:cNvSpPr>
          <p:nvPr>
            <p:ph type="title"/>
          </p:nvPr>
        </p:nvSpPr>
        <p:spPr>
          <a:xfrm>
            <a:off x="613611" y="341257"/>
            <a:ext cx="4808803" cy="2989044"/>
          </a:xfrm>
        </p:spPr>
        <p:txBody>
          <a:bodyPr vert="horz" lIns="91440" tIns="45720" rIns="91440" bIns="45720" rtlCol="0" anchor="b">
            <a:normAutofit/>
          </a:bodyPr>
          <a:lstStyle/>
          <a:p>
            <a:pPr algn="r"/>
            <a:endParaRPr lang="en-US" sz="4400" spc="200"/>
          </a:p>
        </p:txBody>
      </p:sp>
      <p:pic>
        <p:nvPicPr>
          <p:cNvPr id="15362" name="Picture 2" descr="தினகரன்: இந்திர விழா பொங்கலுக்கு வழிசமைத்ததோ?">
            <a:extLst>
              <a:ext uri="{FF2B5EF4-FFF2-40B4-BE49-F238E27FC236}">
                <a16:creationId xmlns:a16="http://schemas.microsoft.com/office/drawing/2014/main" id="{FB1FB0BF-0A47-4651-9F5B-EC69404ED6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74" r="11465" b="-1"/>
          <a:stretch/>
        </p:blipFill>
        <p:spPr bwMode="auto">
          <a:xfrm>
            <a:off x="6090267" y="-2655"/>
            <a:ext cx="2996169" cy="335859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இந்திர விழா: வேதத்திலும் தமிழ் இலக்கியத்திலும் | Tamil and Vedas">
            <a:extLst>
              <a:ext uri="{FF2B5EF4-FFF2-40B4-BE49-F238E27FC236}">
                <a16:creationId xmlns:a16="http://schemas.microsoft.com/office/drawing/2014/main" id="{BE6E9903-23F5-461A-A453-368A73A91D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78" r="-3" b="1605"/>
          <a:stretch/>
        </p:blipFill>
        <p:spPr bwMode="auto">
          <a:xfrm>
            <a:off x="9247303" y="1"/>
            <a:ext cx="2941423" cy="3330300"/>
          </a:xfrm>
          <a:prstGeom prst="rect">
            <a:avLst/>
          </a:prstGeom>
          <a:noFill/>
          <a:extLst>
            <a:ext uri="{909E8E84-426E-40DD-AFC4-6F175D3DCCD1}">
              <a14:hiddenFill xmlns:a14="http://schemas.microsoft.com/office/drawing/2010/main">
                <a:solidFill>
                  <a:srgbClr val="FFFFFF"/>
                </a:solidFill>
              </a14:hiddenFill>
            </a:ext>
          </a:extLst>
        </p:spPr>
      </p:pic>
      <p:cxnSp>
        <p:nvCxnSpPr>
          <p:cNvPr id="15370" name="Straight Connector 80">
            <a:extLst>
              <a:ext uri="{FF2B5EF4-FFF2-40B4-BE49-F238E27FC236}">
                <a16:creationId xmlns:a16="http://schemas.microsoft.com/office/drawing/2014/main" id="{23D1C50C-D1FC-462F-901A-C40738C29FA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21596" y="3430423"/>
            <a:ext cx="420624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தினகரன்: இந்திர விழா பொங்கலுக்கு வழிசமைத்ததோ?">
            <a:extLst>
              <a:ext uri="{FF2B5EF4-FFF2-40B4-BE49-F238E27FC236}">
                <a16:creationId xmlns:a16="http://schemas.microsoft.com/office/drawing/2014/main" id="{F01126C0-60F4-492A-B7EF-7A32B291EA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97" b="7193"/>
          <a:stretch/>
        </p:blipFill>
        <p:spPr bwMode="auto">
          <a:xfrm>
            <a:off x="6090267" y="3504904"/>
            <a:ext cx="6101733" cy="3348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206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A74C258-C83B-4124-A126-1B231F173EB1}"/>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kern="1200" cap="all" spc="200" baseline="0" dirty="0">
                <a:solidFill>
                  <a:schemeClr val="tx1">
                    <a:lumMod val="95000"/>
                    <a:lumOff val="5000"/>
                  </a:schemeClr>
                </a:solidFill>
                <a:latin typeface="+mj-lt"/>
                <a:ea typeface="+mj-ea"/>
                <a:cs typeface="+mj-cs"/>
              </a:rPr>
              <a:t>இந்திர விழா</a:t>
            </a:r>
          </a:p>
        </p:txBody>
      </p:sp>
      <p:sp useBgFill="1">
        <p:nvSpPr>
          <p:cNvPr id="77" name="Rectangle 76">
            <a:extLst>
              <a:ext uri="{FF2B5EF4-FFF2-40B4-BE49-F238E27FC236}">
                <a16:creationId xmlns:a16="http://schemas.microsoft.com/office/drawing/2014/main" id="{C6D18C07-B1F9-42F0-8956-B88FC37A6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முருகியல்: விழா அறை காதை">
            <a:extLst>
              <a:ext uri="{FF2B5EF4-FFF2-40B4-BE49-F238E27FC236}">
                <a16:creationId xmlns:a16="http://schemas.microsoft.com/office/drawing/2014/main" id="{8BB62EBC-C7CE-48AA-9801-0E040356E2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3740" y="640080"/>
            <a:ext cx="7418716" cy="393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632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9E7B7-CE06-4282-95AA-4ABBAF3D6847}"/>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85B4A96B-909F-4B58-9AAB-D4A1CE26410F}"/>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1616797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D7BE-205F-45CE-A8E4-136306212D1F}"/>
              </a:ext>
            </a:extLst>
          </p:cNvPr>
          <p:cNvSpPr>
            <a:spLocks noGrp="1"/>
          </p:cNvSpPr>
          <p:nvPr>
            <p:ph type="title"/>
          </p:nvPr>
        </p:nvSpPr>
        <p:spPr>
          <a:xfrm>
            <a:off x="181404" y="292607"/>
            <a:ext cx="2696267" cy="5516521"/>
          </a:xfrm>
        </p:spPr>
        <p:txBody>
          <a:bodyPr>
            <a:normAutofit/>
          </a:bodyPr>
          <a:lstStyle/>
          <a:p>
            <a:endParaRPr lang="en-CA"/>
          </a:p>
        </p:txBody>
      </p:sp>
      <p:pic>
        <p:nvPicPr>
          <p:cNvPr id="1026" name="Picture 2">
            <a:extLst>
              <a:ext uri="{FF2B5EF4-FFF2-40B4-BE49-F238E27FC236}">
                <a16:creationId xmlns:a16="http://schemas.microsoft.com/office/drawing/2014/main" id="{69E9742B-2733-4886-A882-09825184B5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06762" y="37517"/>
            <a:ext cx="8703834" cy="652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651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FA21-5682-43FE-B80B-AA15B2F5D4EC}"/>
              </a:ext>
            </a:extLst>
          </p:cNvPr>
          <p:cNvSpPr>
            <a:spLocks noGrp="1"/>
          </p:cNvSpPr>
          <p:nvPr>
            <p:ph type="title"/>
          </p:nvPr>
        </p:nvSpPr>
        <p:spPr>
          <a:xfrm>
            <a:off x="795528" y="178816"/>
            <a:ext cx="6066818" cy="659384"/>
          </a:xfrm>
        </p:spPr>
        <p:txBody>
          <a:bodyPr>
            <a:normAutofit/>
          </a:bodyPr>
          <a:lstStyle/>
          <a:p>
            <a:r>
              <a:rPr lang="en-CA" sz="3200"/>
              <a:t>பொங்கல் வந்ததெப்படி?</a:t>
            </a:r>
          </a:p>
        </p:txBody>
      </p:sp>
      <p:sp>
        <p:nvSpPr>
          <p:cNvPr id="17418" name="Content Placeholder 17413">
            <a:extLst>
              <a:ext uri="{FF2B5EF4-FFF2-40B4-BE49-F238E27FC236}">
                <a16:creationId xmlns:a16="http://schemas.microsoft.com/office/drawing/2014/main" id="{4C1B3D32-4A26-47C3-90C2-50C1BCB913AC}"/>
              </a:ext>
            </a:extLst>
          </p:cNvPr>
          <p:cNvSpPr>
            <a:spLocks noGrp="1"/>
          </p:cNvSpPr>
          <p:nvPr>
            <p:ph idx="1"/>
          </p:nvPr>
        </p:nvSpPr>
        <p:spPr>
          <a:xfrm>
            <a:off x="795529" y="838200"/>
            <a:ext cx="6756738" cy="5840984"/>
          </a:xfrm>
        </p:spPr>
        <p:txBody>
          <a:bodyPr>
            <a:normAutofit/>
          </a:bodyPr>
          <a:lstStyle/>
          <a:p>
            <a:pPr>
              <a:lnSpc>
                <a:spcPct val="150000"/>
              </a:lnSpc>
            </a:pPr>
            <a:r>
              <a:rPr lang="ta-IN" sz="2000" b="0" i="0">
                <a:effectLst/>
                <a:latin typeface="Open Sans" panose="020B0606030504020204" pitchFamily="34" charset="0"/>
              </a:rPr>
              <a:t>பொங்கல், உழைக்கும் மக்கள் இயற்கைக்கும், மற்ற உயிர்களுக்கும் சொல்லும் ஒரு நசங்ககாலத்தில் அறுவடை காலத்தில் நல்ல மழை பொழியவும், நாடு செழிக்கவும் பெண்கள் இந்நோன்பைக் கடைப்பிடித்தார்கள். தை முதல் நாளில் இந்த நோன்பை முடிப்பார்கள். நல்ல விளைச்சல் கொடுத்தமைக்காக பூமி,பகலவன், உதவிய கால்நடை, போன்றவற்றிற்கு நன்றி தெரிவிக்கும் விதமாக சர்க்கரைப் பொங்கல் படைத்து வழிபட்டனர்.ன்றியறிதலாக கொண்டாடப்படுகிறது.</a:t>
            </a:r>
            <a:endParaRPr lang="en-US" sz="2000"/>
          </a:p>
        </p:txBody>
      </p:sp>
      <p:pic>
        <p:nvPicPr>
          <p:cNvPr id="17412" name="Picture 4" descr="தைப்பொங்கல் வரலாறு">
            <a:extLst>
              <a:ext uri="{FF2B5EF4-FFF2-40B4-BE49-F238E27FC236}">
                <a16:creationId xmlns:a16="http://schemas.microsoft.com/office/drawing/2014/main" id="{0D7D407E-4548-438D-84E6-242DD0BCC8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292" r="24967"/>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628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99EE-55D6-4637-85B7-E97F24E02BD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5E1156A3-90E9-4BD2-A4B7-6EAFFE295E3A}"/>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1451846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3782-0586-48D3-AC06-E8FBCEDC41D9}"/>
              </a:ext>
            </a:extLst>
          </p:cNvPr>
          <p:cNvSpPr>
            <a:spLocks noGrp="1"/>
          </p:cNvSpPr>
          <p:nvPr>
            <p:ph type="title"/>
          </p:nvPr>
        </p:nvSpPr>
        <p:spPr>
          <a:xfrm>
            <a:off x="978849" y="6239354"/>
            <a:ext cx="8825658" cy="586380"/>
          </a:xfrm>
        </p:spPr>
        <p:txBody>
          <a:bodyPr vert="horz" lIns="91440" tIns="45720" rIns="91440" bIns="45720" rtlCol="0" anchor="b">
            <a:normAutofit/>
          </a:bodyPr>
          <a:lstStyle/>
          <a:p>
            <a:pPr>
              <a:lnSpc>
                <a:spcPct val="90000"/>
              </a:lnSpc>
            </a:pPr>
            <a:r>
              <a:rPr lang="en-US" sz="3300"/>
              <a:t>தைப்பொங்கல்</a:t>
            </a:r>
          </a:p>
        </p:txBody>
      </p:sp>
      <p:pic>
        <p:nvPicPr>
          <p:cNvPr id="1026" name="Picture 2" descr="Thai Pongal 2020 - A Harvest Festival Celebrated by Tamil People">
            <a:extLst>
              <a:ext uri="{FF2B5EF4-FFF2-40B4-BE49-F238E27FC236}">
                <a16:creationId xmlns:a16="http://schemas.microsoft.com/office/drawing/2014/main" id="{D1BE22A7-0CF9-4FEC-BE1F-779E7C579D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880" r="-1" b="18987"/>
          <a:stretch/>
        </p:blipFill>
        <p:spPr bwMode="auto">
          <a:xfrm>
            <a:off x="170109" y="0"/>
            <a:ext cx="12141798" cy="5797295"/>
          </a:xfrm>
          <a:prstGeom prst="rect">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711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78E73-FA08-4EAC-B3B2-31366D45306B}"/>
              </a:ext>
            </a:extLst>
          </p:cNvPr>
          <p:cNvSpPr>
            <a:spLocks noGrp="1"/>
          </p:cNvSpPr>
          <p:nvPr>
            <p:ph type="title"/>
          </p:nvPr>
        </p:nvSpPr>
        <p:spPr>
          <a:xfrm>
            <a:off x="0" y="1"/>
            <a:ext cx="2259390" cy="6553200"/>
          </a:xfrm>
        </p:spPr>
        <p:txBody>
          <a:bodyPr>
            <a:normAutofit/>
          </a:bodyPr>
          <a:lstStyle/>
          <a:p>
            <a:r>
              <a:rPr lang="en-CA"/>
              <a:t>தைப்பொங்கல் விழா</a:t>
            </a:r>
          </a:p>
        </p:txBody>
      </p:sp>
      <p:pic>
        <p:nvPicPr>
          <p:cNvPr id="2050" name="Picture 2" descr="பொங்கலோ பொங்கல் | Dinamalar Tamil News">
            <a:extLst>
              <a:ext uri="{FF2B5EF4-FFF2-40B4-BE49-F238E27FC236}">
                <a16:creationId xmlns:a16="http://schemas.microsoft.com/office/drawing/2014/main" id="{270E513E-1E4C-435B-8CDC-BF7C7B18F3B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59390" y="0"/>
            <a:ext cx="979714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58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31D72-85BD-4A2B-94CD-6C353C014347}"/>
              </a:ext>
            </a:extLst>
          </p:cNvPr>
          <p:cNvSpPr>
            <a:spLocks noGrp="1"/>
          </p:cNvSpPr>
          <p:nvPr>
            <p:ph type="title"/>
          </p:nvPr>
        </p:nvSpPr>
        <p:spPr>
          <a:xfrm>
            <a:off x="0" y="1748413"/>
            <a:ext cx="3277308" cy="2642717"/>
          </a:xfrm>
        </p:spPr>
        <p:txBody>
          <a:bodyPr>
            <a:normAutofit/>
          </a:bodyPr>
          <a:lstStyle/>
          <a:p>
            <a:r>
              <a:rPr lang="en-CA" sz="4400"/>
              <a:t>மாட்டுப் பொங்கல்/ பட்டிப் பொங்கல்</a:t>
            </a:r>
          </a:p>
        </p:txBody>
      </p:sp>
      <p:pic>
        <p:nvPicPr>
          <p:cNvPr id="3074" name="Picture 2" descr="தமிழகம் முழுவதும் மாட்டு பொங்கல் கொண்டாட்டம் !! கால்நடைகளை வணங்கி  நன்றிக்கடன் செலுத்திய விவசாயிகள் | Mattu pongal festival celebrated  throuthout tamilnadu as usual ...">
            <a:extLst>
              <a:ext uri="{FF2B5EF4-FFF2-40B4-BE49-F238E27FC236}">
                <a16:creationId xmlns:a16="http://schemas.microsoft.com/office/drawing/2014/main" id="{6D86A0F3-24B5-4661-9FF9-0B743CE9E1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7307" y="0"/>
            <a:ext cx="8914693" cy="6686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0450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CAF9-DDB7-4ED3-A05C-0A08F293850A}"/>
              </a:ext>
            </a:extLst>
          </p:cNvPr>
          <p:cNvSpPr>
            <a:spLocks noGrp="1"/>
          </p:cNvSpPr>
          <p:nvPr>
            <p:ph type="title"/>
          </p:nvPr>
        </p:nvSpPr>
        <p:spPr>
          <a:xfrm>
            <a:off x="3014133" y="6148315"/>
            <a:ext cx="12056533" cy="880533"/>
          </a:xfrm>
        </p:spPr>
        <p:txBody>
          <a:bodyPr/>
          <a:lstStyle/>
          <a:p>
            <a:r>
              <a:rPr lang="en-CA"/>
              <a:t>மாட்டுப்பொங்கல் </a:t>
            </a:r>
          </a:p>
        </p:txBody>
      </p:sp>
      <p:pic>
        <p:nvPicPr>
          <p:cNvPr id="4098" name="Picture 2" descr="மாட்டுப் பொங்கல் வைக்க உகந்த நேரம் || mattu pongal best time">
            <a:extLst>
              <a:ext uri="{FF2B5EF4-FFF2-40B4-BE49-F238E27FC236}">
                <a16:creationId xmlns:a16="http://schemas.microsoft.com/office/drawing/2014/main" id="{86F5EB76-45F5-4FE4-9ADF-78676BEA5F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466" y="0"/>
            <a:ext cx="12192000" cy="6148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070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FF72-815B-4656-B7FD-D3A317366E90}"/>
              </a:ext>
            </a:extLst>
          </p:cNvPr>
          <p:cNvSpPr>
            <a:spLocks noGrp="1"/>
          </p:cNvSpPr>
          <p:nvPr>
            <p:ph type="title"/>
          </p:nvPr>
        </p:nvSpPr>
        <p:spPr>
          <a:xfrm>
            <a:off x="0" y="365125"/>
            <a:ext cx="2201333" cy="6103408"/>
          </a:xfrm>
        </p:spPr>
        <p:txBody>
          <a:bodyPr/>
          <a:lstStyle/>
          <a:p>
            <a:endParaRPr lang="en-CA"/>
          </a:p>
        </p:txBody>
      </p:sp>
      <p:pic>
        <p:nvPicPr>
          <p:cNvPr id="5122" name="Picture 2" descr="Holy Cow”, Is it really &amp;#39;Mattu Pongal&amp;#39; ? - Local Pulse - Indian Articles &amp;amp;  News">
            <a:extLst>
              <a:ext uri="{FF2B5EF4-FFF2-40B4-BE49-F238E27FC236}">
                <a16:creationId xmlns:a16="http://schemas.microsoft.com/office/drawing/2014/main" id="{279696B4-9562-4874-B1AA-346657BB48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1333" y="71703"/>
            <a:ext cx="9990667" cy="6634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717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45D3A-D972-4626-B248-CB772EB35772}"/>
              </a:ext>
            </a:extLst>
          </p:cNvPr>
          <p:cNvSpPr>
            <a:spLocks noGrp="1"/>
          </p:cNvSpPr>
          <p:nvPr>
            <p:ph type="title"/>
          </p:nvPr>
        </p:nvSpPr>
        <p:spPr>
          <a:xfrm>
            <a:off x="838200" y="365125"/>
            <a:ext cx="2937933" cy="1325563"/>
          </a:xfrm>
        </p:spPr>
        <p:txBody>
          <a:bodyPr/>
          <a:lstStyle/>
          <a:p>
            <a:endParaRPr lang="en-CA"/>
          </a:p>
        </p:txBody>
      </p:sp>
      <p:pic>
        <p:nvPicPr>
          <p:cNvPr id="6146" name="Picture 2" descr="தமிழகம் முழுவதும் மாட்டு பொங்கல் கொண்டாட்டம் !! கால்நடைகளை வணங்கி  நன்றிக்கடன் செலுத்திய விவசாயிகள் | Mattu pongal festival celebrated  throuthout tamilnadu as usual ...">
            <a:extLst>
              <a:ext uri="{FF2B5EF4-FFF2-40B4-BE49-F238E27FC236}">
                <a16:creationId xmlns:a16="http://schemas.microsoft.com/office/drawing/2014/main" id="{E76F4D3E-C34B-4BB9-9704-643C465D32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15243" y="137716"/>
            <a:ext cx="8776757" cy="6720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472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20F3-64F0-4D22-A643-DE2CCF025D69}"/>
              </a:ext>
            </a:extLst>
          </p:cNvPr>
          <p:cNvSpPr>
            <a:spLocks noGrp="1"/>
          </p:cNvSpPr>
          <p:nvPr>
            <p:ph type="title"/>
          </p:nvPr>
        </p:nvSpPr>
        <p:spPr>
          <a:xfrm>
            <a:off x="0" y="32563"/>
            <a:ext cx="5130800" cy="684742"/>
          </a:xfrm>
        </p:spPr>
        <p:txBody>
          <a:bodyPr>
            <a:normAutofit fontScale="90000"/>
          </a:bodyPr>
          <a:lstStyle/>
          <a:p>
            <a:endParaRPr lang="en-CA"/>
          </a:p>
        </p:txBody>
      </p:sp>
      <p:pic>
        <p:nvPicPr>
          <p:cNvPr id="7170" name="Picture 2" descr="ஏறுதழுவுதல் - சல்லிக்கட்டு | Buy Tamil &amp;amp; English Books Online | CommonFolks">
            <a:extLst>
              <a:ext uri="{FF2B5EF4-FFF2-40B4-BE49-F238E27FC236}">
                <a16:creationId xmlns:a16="http://schemas.microsoft.com/office/drawing/2014/main" id="{2109639A-03AF-4CF3-A455-4B3D41F020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55467" y="0"/>
            <a:ext cx="4436533" cy="682543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ஜல்லிக்கட்டு: ஜல்லிக்கட்டு வரலாறும், தமிழகத்தில் துள்ளி எழுந்த  காளையர்களும்!!! - the story behind the jallikattu and it&amp;#39;s history |  Samayam Tamil">
            <a:extLst>
              <a:ext uri="{FF2B5EF4-FFF2-40B4-BE49-F238E27FC236}">
                <a16:creationId xmlns:a16="http://schemas.microsoft.com/office/drawing/2014/main" id="{773072A7-FE89-4E77-9FF4-38FEEC4B2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8612"/>
            <a:ext cx="7610475"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361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9453-AC54-4B9C-B718-9C951F99773C}"/>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503FAEC-9487-4C97-815E-F7BBDEBBD66D}"/>
              </a:ext>
            </a:extLst>
          </p:cNvPr>
          <p:cNvSpPr>
            <a:spLocks noGrp="1"/>
          </p:cNvSpPr>
          <p:nvPr>
            <p:ph idx="1"/>
          </p:nvPr>
        </p:nvSpPr>
        <p:spPr/>
        <p:txBody>
          <a:bodyPr/>
          <a:lstStyle/>
          <a:p>
            <a:endParaRPr lang="en-CA"/>
          </a:p>
        </p:txBody>
      </p:sp>
      <p:pic>
        <p:nvPicPr>
          <p:cNvPr id="8194" name="Picture 2" descr="சல்லிக்கட்டு சல்லிக்கட்டு மல்லுக்கட்டு திவ்வியராகம் 11 - YouTube">
            <a:extLst>
              <a:ext uri="{FF2B5EF4-FFF2-40B4-BE49-F238E27FC236}">
                <a16:creationId xmlns:a16="http://schemas.microsoft.com/office/drawing/2014/main" id="{714BBA51-4E24-44B6-93BA-AC65DD510E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790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A9023-3FDD-410C-90CB-B1C7A960884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37D5F283-10FF-411F-B3E8-030F2DF418C8}"/>
              </a:ext>
            </a:extLst>
          </p:cNvPr>
          <p:cNvSpPr>
            <a:spLocks noGrp="1"/>
          </p:cNvSpPr>
          <p:nvPr>
            <p:ph idx="1"/>
          </p:nvPr>
        </p:nvSpPr>
        <p:spPr/>
        <p:txBody>
          <a:bodyPr/>
          <a:lstStyle/>
          <a:p>
            <a:endParaRPr lang="en-CA"/>
          </a:p>
        </p:txBody>
      </p:sp>
      <p:pic>
        <p:nvPicPr>
          <p:cNvPr id="9218" name="Picture 2" descr="சிராவயல் | #சல்லிக்கட்டு | சிராவயல் மஞ்சுவிரட்டில் நடந்த … | Flickr">
            <a:extLst>
              <a:ext uri="{FF2B5EF4-FFF2-40B4-BE49-F238E27FC236}">
                <a16:creationId xmlns:a16="http://schemas.microsoft.com/office/drawing/2014/main" id="{E6366B1C-5E15-4670-B672-CCC4AA1D4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0"/>
            <a:ext cx="9753600" cy="650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999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4D8AF-381B-4D7F-A955-415BAD4EBBCC}"/>
              </a:ext>
            </a:extLst>
          </p:cNvPr>
          <p:cNvSpPr>
            <a:spLocks noGrp="1"/>
          </p:cNvSpPr>
          <p:nvPr>
            <p:ph type="title"/>
          </p:nvPr>
        </p:nvSpPr>
        <p:spPr>
          <a:xfrm>
            <a:off x="838200" y="500062"/>
            <a:ext cx="5630333" cy="1325563"/>
          </a:xfrm>
        </p:spPr>
        <p:txBody>
          <a:bodyPr>
            <a:normAutofit fontScale="90000"/>
          </a:bodyPr>
          <a:lstStyle/>
          <a:p>
            <a:r>
              <a:rPr lang="en-CA"/>
              <a:t>https://youtu.be/RSbP2Znglj4</a:t>
            </a:r>
          </a:p>
        </p:txBody>
      </p:sp>
      <p:sp>
        <p:nvSpPr>
          <p:cNvPr id="3" name="Content Placeholder 2">
            <a:extLst>
              <a:ext uri="{FF2B5EF4-FFF2-40B4-BE49-F238E27FC236}">
                <a16:creationId xmlns:a16="http://schemas.microsoft.com/office/drawing/2014/main" id="{C67F1D89-67D9-4B1E-9E0F-74C12C378B28}"/>
              </a:ext>
            </a:extLst>
          </p:cNvPr>
          <p:cNvSpPr>
            <a:spLocks noGrp="1"/>
          </p:cNvSpPr>
          <p:nvPr>
            <p:ph idx="1"/>
          </p:nvPr>
        </p:nvSpPr>
        <p:spPr>
          <a:xfrm>
            <a:off x="838200" y="1825625"/>
            <a:ext cx="5401734" cy="4351338"/>
          </a:xfrm>
        </p:spPr>
        <p:txBody>
          <a:bodyPr/>
          <a:lstStyle/>
          <a:p>
            <a:r>
              <a:rPr lang="en-CA"/>
              <a:t>யாழ்ப்பாணத்தில் மாட்டுச்சவாரி</a:t>
            </a:r>
          </a:p>
          <a:p>
            <a:r>
              <a:rPr lang="en-CA">
                <a:hlinkClick r:id="rId2"/>
              </a:rPr>
              <a:t>https://fb.watch/9-zv-wAWBR/</a:t>
            </a:r>
            <a:endParaRPr lang="en-CA"/>
          </a:p>
          <a:p>
            <a:r>
              <a:rPr lang="en-CA"/>
              <a:t>https://youtu.be/-PF4KSBWvRI</a:t>
            </a:r>
          </a:p>
        </p:txBody>
      </p:sp>
      <p:pic>
        <p:nvPicPr>
          <p:cNvPr id="12290" name="Picture 2" descr="pongal celebrations at cuddalore">
            <a:extLst>
              <a:ext uri="{FF2B5EF4-FFF2-40B4-BE49-F238E27FC236}">
                <a16:creationId xmlns:a16="http://schemas.microsoft.com/office/drawing/2014/main" id="{10245093-18E1-490E-9356-C886E2C457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57" r="22232"/>
          <a:stretch/>
        </p:blipFill>
        <p:spPr bwMode="auto">
          <a:xfrm>
            <a:off x="6604000" y="500062"/>
            <a:ext cx="5401734" cy="619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056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254FC-FB9E-4FC0-9F22-53C19C0C7471}"/>
              </a:ext>
            </a:extLst>
          </p:cNvPr>
          <p:cNvSpPr>
            <a:spLocks noGrp="1"/>
          </p:cNvSpPr>
          <p:nvPr>
            <p:ph type="title"/>
          </p:nvPr>
        </p:nvSpPr>
        <p:spPr/>
        <p:txBody>
          <a:bodyPr/>
          <a:lstStyle/>
          <a:p>
            <a:endParaRPr lang="en-CA"/>
          </a:p>
        </p:txBody>
      </p:sp>
      <p:pic>
        <p:nvPicPr>
          <p:cNvPr id="10242" name="Picture 2" descr="pongal celebrations at cuddalore">
            <a:extLst>
              <a:ext uri="{FF2B5EF4-FFF2-40B4-BE49-F238E27FC236}">
                <a16:creationId xmlns:a16="http://schemas.microsoft.com/office/drawing/2014/main" id="{DC1E1399-8DC4-4618-AF07-7BDE94A1E3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50900" y="30082"/>
            <a:ext cx="11029713" cy="6827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43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F6EC9-745F-46AB-894A-2D9ACD75F5ED}"/>
              </a:ext>
            </a:extLst>
          </p:cNvPr>
          <p:cNvSpPr>
            <a:spLocks noGrp="1"/>
          </p:cNvSpPr>
          <p:nvPr>
            <p:ph type="title"/>
          </p:nvPr>
        </p:nvSpPr>
        <p:spPr>
          <a:xfrm>
            <a:off x="368300" y="585216"/>
            <a:ext cx="4000500" cy="773684"/>
          </a:xfrm>
        </p:spPr>
        <p:txBody>
          <a:bodyPr>
            <a:normAutofit fontScale="90000"/>
          </a:bodyPr>
          <a:lstStyle/>
          <a:p>
            <a:r>
              <a:rPr lang="en-CA"/>
              <a:t>வனிதையர் விழா</a:t>
            </a:r>
          </a:p>
        </p:txBody>
      </p:sp>
      <p:sp>
        <p:nvSpPr>
          <p:cNvPr id="3" name="Content Placeholder 2">
            <a:extLst>
              <a:ext uri="{FF2B5EF4-FFF2-40B4-BE49-F238E27FC236}">
                <a16:creationId xmlns:a16="http://schemas.microsoft.com/office/drawing/2014/main" id="{8619DF99-94D5-4EA1-B1E5-446D6A905766}"/>
              </a:ext>
            </a:extLst>
          </p:cNvPr>
          <p:cNvSpPr>
            <a:spLocks noGrp="1"/>
          </p:cNvSpPr>
          <p:nvPr>
            <p:ph idx="1"/>
          </p:nvPr>
        </p:nvSpPr>
        <p:spPr>
          <a:xfrm>
            <a:off x="698501" y="2249424"/>
            <a:ext cx="4292600" cy="4023360"/>
          </a:xfrm>
        </p:spPr>
        <p:txBody>
          <a:bodyPr/>
          <a:lstStyle/>
          <a:p>
            <a:r>
              <a:rPr lang="en-CA"/>
              <a:t>தைப்பொங்கல் </a:t>
            </a:r>
          </a:p>
        </p:txBody>
      </p:sp>
      <p:pic>
        <p:nvPicPr>
          <p:cNvPr id="11266" name="Picture 2" descr="pongal celebrations at cuddalore">
            <a:extLst>
              <a:ext uri="{FF2B5EF4-FFF2-40B4-BE49-F238E27FC236}">
                <a16:creationId xmlns:a16="http://schemas.microsoft.com/office/drawing/2014/main" id="{75A8CBAB-3AA4-429C-B9A4-1CB8FA1F15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98" r="21302"/>
          <a:stretch/>
        </p:blipFill>
        <p:spPr bwMode="auto">
          <a:xfrm>
            <a:off x="5715000" y="81534"/>
            <a:ext cx="6477000" cy="673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080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4" name="Picture 2" descr="Tamil new year wishes in tamil words 2021 | தமிழ் புத்தாண்டு வாழ்த்துக்கள்  2021">
            <a:extLst>
              <a:ext uri="{FF2B5EF4-FFF2-40B4-BE49-F238E27FC236}">
                <a16:creationId xmlns:a16="http://schemas.microsoft.com/office/drawing/2014/main" id="{90431496-D712-4884-8D44-A35E247E83E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5019" b="874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97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0E817-3C1A-481F-98D3-820D5BFAC217}"/>
              </a:ext>
            </a:extLst>
          </p:cNvPr>
          <p:cNvSpPr>
            <a:spLocks noGrp="1"/>
          </p:cNvSpPr>
          <p:nvPr>
            <p:ph type="title"/>
          </p:nvPr>
        </p:nvSpPr>
        <p:spPr/>
        <p:txBody>
          <a:bodyPr/>
          <a:lstStyle/>
          <a:p>
            <a:r>
              <a:rPr lang="ta-IN" b="1" i="0" u="none" strike="noStrike">
                <a:solidFill>
                  <a:srgbClr val="FF0000"/>
                </a:solidFill>
                <a:effectLst/>
                <a:latin typeface="Verdana" panose="020B0604030504040204" pitchFamily="34" charset="0"/>
              </a:rPr>
              <a:t>பங்குனி விழா</a:t>
            </a:r>
            <a:br>
              <a:rPr lang="ta-IN" b="0" i="0" u="none" strike="noStrike">
                <a:solidFill>
                  <a:srgbClr val="FF0000"/>
                </a:solidFill>
                <a:effectLst/>
                <a:latin typeface="Verdana" panose="020B0604030504040204" pitchFamily="34" charset="0"/>
              </a:rPr>
            </a:br>
            <a:endParaRPr lang="en-CA"/>
          </a:p>
        </p:txBody>
      </p:sp>
      <p:sp>
        <p:nvSpPr>
          <p:cNvPr id="3" name="Content Placeholder 2">
            <a:extLst>
              <a:ext uri="{FF2B5EF4-FFF2-40B4-BE49-F238E27FC236}">
                <a16:creationId xmlns:a16="http://schemas.microsoft.com/office/drawing/2014/main" id="{0071624B-1F56-4F15-A817-A4A8FEBAF3CF}"/>
              </a:ext>
            </a:extLst>
          </p:cNvPr>
          <p:cNvSpPr>
            <a:spLocks noGrp="1"/>
          </p:cNvSpPr>
          <p:nvPr>
            <p:ph idx="1"/>
          </p:nvPr>
        </p:nvSpPr>
        <p:spPr>
          <a:xfrm>
            <a:off x="1024127" y="1600200"/>
            <a:ext cx="9720073" cy="4023360"/>
          </a:xfrm>
        </p:spPr>
        <p:txBody>
          <a:bodyPr>
            <a:normAutofit fontScale="92500" lnSpcReduction="10000"/>
          </a:bodyPr>
          <a:lstStyle/>
          <a:p>
            <a:pPr algn="just"/>
            <a:br>
              <a:rPr lang="ta-IN"/>
            </a:br>
            <a:r>
              <a:rPr lang="ta-IN" b="0" i="0" u="none" strike="noStrike">
                <a:solidFill>
                  <a:srgbClr val="000000"/>
                </a:solidFill>
                <a:effectLst/>
                <a:latin typeface="Verdana" panose="020B0604030504040204" pitchFamily="34" charset="0"/>
              </a:rPr>
              <a:t>உறையூரில் பங்குனி விழா நடந்தது. இதனை,</a:t>
            </a:r>
          </a:p>
          <a:p>
            <a:pPr marL="0" indent="0" algn="l">
              <a:lnSpc>
                <a:spcPct val="150000"/>
              </a:lnSpc>
              <a:buNone/>
            </a:pP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வென்றெறி முரசின் விறற்போர்ச் சோழர்</a:t>
            </a:r>
            <a:br>
              <a:rPr lang="ta-IN" b="0" i="0" u="none" strike="noStrike">
                <a:solidFill>
                  <a:srgbClr val="FF0000"/>
                </a:solidFill>
                <a:effectLst/>
                <a:latin typeface="Verdana" panose="020B0604030504040204" pitchFamily="34" charset="0"/>
              </a:rPr>
            </a:b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இன்கடும் கள்ளின் உறையூ ராங்கண்</a:t>
            </a:r>
            <a:br>
              <a:rPr lang="ta-IN" b="0" i="0" u="none" strike="noStrike">
                <a:solidFill>
                  <a:srgbClr val="FF0000"/>
                </a:solidFill>
                <a:effectLst/>
                <a:latin typeface="Verdana" panose="020B0604030504040204" pitchFamily="34" charset="0"/>
              </a:rPr>
            </a:b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வருபுனல் நெரிதரும் இடுகரைப் பேரியாற்று</a:t>
            </a:r>
            <a:br>
              <a:rPr lang="ta-IN" b="0" i="0" u="none" strike="noStrike">
                <a:solidFill>
                  <a:srgbClr val="FF0000"/>
                </a:solidFill>
                <a:effectLst/>
                <a:latin typeface="Verdana" panose="020B0604030504040204" pitchFamily="34" charset="0"/>
              </a:rPr>
            </a:b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உருவ வெண்மணல் முருகுநாறு தன்பொழில்</a:t>
            </a:r>
            <a:br>
              <a:rPr lang="ta-IN" b="0" i="0" u="none" strike="noStrike">
                <a:solidFill>
                  <a:srgbClr val="FF0000"/>
                </a:solidFill>
                <a:effectLst/>
                <a:latin typeface="Verdana" panose="020B0604030504040204" pitchFamily="34" charset="0"/>
              </a:rPr>
            </a:br>
            <a:r>
              <a:rPr lang="en-CA" b="0" i="0" u="none" strike="noStrike">
                <a:solidFill>
                  <a:srgbClr val="FF0000"/>
                </a:solidFill>
                <a:effectLst/>
                <a:latin typeface="Verdana" panose="020B0604030504040204" pitchFamily="34" charset="0"/>
              </a:rPr>
              <a:t>	</a:t>
            </a:r>
            <a:r>
              <a:rPr lang="ta-IN" b="0" i="0" u="none" strike="noStrike">
                <a:solidFill>
                  <a:srgbClr val="FF0000"/>
                </a:solidFill>
                <a:effectLst/>
                <a:latin typeface="Verdana" panose="020B0604030504040204" pitchFamily="34" charset="0"/>
              </a:rPr>
              <a:t>பங்குனி முயக்கம் கழிந்த வழிநாள்’’ </a:t>
            </a:r>
            <a:r>
              <a:rPr lang="ta-IN" b="1" i="0" u="none" strike="noStrike">
                <a:solidFill>
                  <a:srgbClr val="FF0000"/>
                </a:solidFill>
                <a:effectLst/>
                <a:latin typeface="Verdana" panose="020B0604030504040204" pitchFamily="34" charset="0"/>
              </a:rPr>
              <a:t>(அகம்., பா.எ., 137)</a:t>
            </a:r>
            <a:endParaRPr lang="ta-IN" b="0" i="0" u="none" strike="noStrike">
              <a:solidFill>
                <a:srgbClr val="FF0000"/>
              </a:solidFill>
              <a:effectLst/>
              <a:latin typeface="Verdana" panose="020B0604030504040204" pitchFamily="34" charset="0"/>
            </a:endParaRPr>
          </a:p>
          <a:p>
            <a:pPr algn="just">
              <a:lnSpc>
                <a:spcPct val="150000"/>
              </a:lnSpc>
            </a:pPr>
            <a:br>
              <a:rPr lang="ta-IN"/>
            </a:br>
            <a:r>
              <a:rPr lang="ta-IN" b="0" i="0" u="none" strike="noStrike">
                <a:solidFill>
                  <a:srgbClr val="000000"/>
                </a:solidFill>
                <a:effectLst/>
                <a:latin typeface="Verdana" panose="020B0604030504040204" pitchFamily="34" charset="0"/>
              </a:rPr>
              <a:t>என்று அகநானூறு குறிப்பிடுகிறது.</a:t>
            </a:r>
          </a:p>
          <a:p>
            <a:endParaRPr lang="en-CA"/>
          </a:p>
        </p:txBody>
      </p:sp>
    </p:spTree>
    <p:extLst>
      <p:ext uri="{BB962C8B-B14F-4D97-AF65-F5344CB8AC3E}">
        <p14:creationId xmlns:p14="http://schemas.microsoft.com/office/powerpoint/2010/main" val="37262777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338" name="Picture 2" descr="Chithra New Year Celebration | சித்திரை புத்தாண்டு கொண்டாட்டம் | Dinakaran">
            <a:extLst>
              <a:ext uri="{FF2B5EF4-FFF2-40B4-BE49-F238E27FC236}">
                <a16:creationId xmlns:a16="http://schemas.microsoft.com/office/drawing/2014/main" id="{E667393C-E763-4482-A4C9-D0A38B4A6F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360" r="-1" b="14114"/>
          <a:stretch/>
        </p:blipFill>
        <p:spPr bwMode="auto">
          <a:xfrm>
            <a:off x="320040" y="320040"/>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895368-DC25-4B6E-B232-38861FCFB22B}"/>
              </a:ext>
            </a:extLst>
          </p:cNvPr>
          <p:cNvSpPr>
            <a:spLocks noGrp="1"/>
          </p:cNvSpPr>
          <p:nvPr>
            <p:ph type="title"/>
          </p:nvPr>
        </p:nvSpPr>
        <p:spPr>
          <a:xfrm>
            <a:off x="841248" y="5009083"/>
            <a:ext cx="2889504" cy="1345997"/>
          </a:xfrm>
        </p:spPr>
        <p:txBody>
          <a:bodyPr anchor="ctr">
            <a:normAutofit/>
          </a:bodyPr>
          <a:lstStyle/>
          <a:p>
            <a:endParaRPr lang="en-CA" sz="2600">
              <a:solidFill>
                <a:schemeClr val="bg1"/>
              </a:solidFill>
            </a:endParaRPr>
          </a:p>
        </p:txBody>
      </p:sp>
      <p:sp>
        <p:nvSpPr>
          <p:cNvPr id="3" name="Content Placeholder 2">
            <a:extLst>
              <a:ext uri="{FF2B5EF4-FFF2-40B4-BE49-F238E27FC236}">
                <a16:creationId xmlns:a16="http://schemas.microsoft.com/office/drawing/2014/main" id="{AA29470C-A1E9-4E85-8988-D2BE9699152B}"/>
              </a:ext>
            </a:extLst>
          </p:cNvPr>
          <p:cNvSpPr>
            <a:spLocks noGrp="1"/>
          </p:cNvSpPr>
          <p:nvPr>
            <p:ph idx="1"/>
          </p:nvPr>
        </p:nvSpPr>
        <p:spPr>
          <a:xfrm>
            <a:off x="4379976" y="5009083"/>
            <a:ext cx="6976872" cy="1345997"/>
          </a:xfrm>
        </p:spPr>
        <p:txBody>
          <a:bodyPr anchor="ctr">
            <a:normAutofit/>
          </a:bodyPr>
          <a:lstStyle/>
          <a:p>
            <a:endParaRPr lang="en-CA" sz="1700">
              <a:solidFill>
                <a:schemeClr val="bg1"/>
              </a:solidFill>
            </a:endParaRPr>
          </a:p>
        </p:txBody>
      </p:sp>
    </p:spTree>
    <p:extLst>
      <p:ext uri="{BB962C8B-B14F-4D97-AF65-F5344CB8AC3E}">
        <p14:creationId xmlns:p14="http://schemas.microsoft.com/office/powerpoint/2010/main" val="732067986"/>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492BF-6873-43BA-9311-CF2D7AF649F1}"/>
              </a:ext>
            </a:extLst>
          </p:cNvPr>
          <p:cNvSpPr>
            <a:spLocks noGrp="1"/>
          </p:cNvSpPr>
          <p:nvPr>
            <p:ph type="title"/>
          </p:nvPr>
        </p:nvSpPr>
        <p:spPr/>
        <p:txBody>
          <a:bodyPr/>
          <a:lstStyle/>
          <a:p>
            <a:endParaRPr lang="en-CA"/>
          </a:p>
        </p:txBody>
      </p:sp>
      <p:pic>
        <p:nvPicPr>
          <p:cNvPr id="16386" name="Picture 2" descr="நாளேர் பொன்னுழவு: சித்திரைக் கொண்டாட்டம்!">
            <a:extLst>
              <a:ext uri="{FF2B5EF4-FFF2-40B4-BE49-F238E27FC236}">
                <a16:creationId xmlns:a16="http://schemas.microsoft.com/office/drawing/2014/main" id="{B31EC911-0D30-46B9-9AC2-5416918B18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8508" y="-1"/>
            <a:ext cx="9802692"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6201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7018B1A5-E3DB-4582-9417-AF226E0E15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97" r="-1" b="37104"/>
          <a:stretch/>
        </p:blipFill>
        <p:spPr bwMode="auto">
          <a:xfrm>
            <a:off x="320040" y="320040"/>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15366" name="Content Placeholder 15365">
            <a:extLst>
              <a:ext uri="{FF2B5EF4-FFF2-40B4-BE49-F238E27FC236}">
                <a16:creationId xmlns:a16="http://schemas.microsoft.com/office/drawing/2014/main" id="{7A6DD63C-F54B-4AE1-BC5F-306565A89992}"/>
              </a:ext>
            </a:extLst>
          </p:cNvPr>
          <p:cNvSpPr>
            <a:spLocks noGrp="1"/>
          </p:cNvSpPr>
          <p:nvPr>
            <p:ph idx="1"/>
          </p:nvPr>
        </p:nvSpPr>
        <p:spPr>
          <a:xfrm>
            <a:off x="931333" y="5009083"/>
            <a:ext cx="10425515" cy="1345997"/>
          </a:xfrm>
        </p:spPr>
        <p:txBody>
          <a:bodyPr anchor="ctr">
            <a:normAutofit/>
          </a:bodyPr>
          <a:lstStyle/>
          <a:p>
            <a:r>
              <a:rPr lang="en-US" sz="1700">
                <a:solidFill>
                  <a:schemeClr val="bg1"/>
                </a:solidFill>
              </a:rPr>
              <a:t>நாளேர் உழவு கொண்டாட்டம்.</a:t>
            </a:r>
          </a:p>
        </p:txBody>
      </p:sp>
    </p:spTree>
    <p:extLst>
      <p:ext uri="{BB962C8B-B14F-4D97-AF65-F5344CB8AC3E}">
        <p14:creationId xmlns:p14="http://schemas.microsoft.com/office/powerpoint/2010/main" val="1618140071"/>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8F8C6723-461B-4AEA-A9BC-FD05EECCF2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408" r="-1" b="17595"/>
          <a:stretch/>
        </p:blipFill>
        <p:spPr bwMode="auto">
          <a:xfrm>
            <a:off x="320040" y="320040"/>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17414" name="Title 1">
            <a:extLst>
              <a:ext uri="{FF2B5EF4-FFF2-40B4-BE49-F238E27FC236}">
                <a16:creationId xmlns:a16="http://schemas.microsoft.com/office/drawing/2014/main" id="{35B413C6-EA7E-4B8D-8D57-BC089B8EB43C}"/>
              </a:ext>
            </a:extLst>
          </p:cNvPr>
          <p:cNvSpPr>
            <a:spLocks noGrp="1"/>
          </p:cNvSpPr>
          <p:nvPr>
            <p:ph type="title"/>
          </p:nvPr>
        </p:nvSpPr>
        <p:spPr>
          <a:xfrm>
            <a:off x="841248" y="5009083"/>
            <a:ext cx="2889504" cy="1345997"/>
          </a:xfrm>
        </p:spPr>
        <p:txBody>
          <a:bodyPr anchor="ctr">
            <a:normAutofit/>
          </a:bodyPr>
          <a:lstStyle/>
          <a:p>
            <a:endParaRPr lang="en-CA" sz="2600">
              <a:solidFill>
                <a:schemeClr val="bg1"/>
              </a:solidFill>
            </a:endParaRPr>
          </a:p>
        </p:txBody>
      </p:sp>
      <p:sp>
        <p:nvSpPr>
          <p:cNvPr id="17416" name="Content Placeholder 2">
            <a:extLst>
              <a:ext uri="{FF2B5EF4-FFF2-40B4-BE49-F238E27FC236}">
                <a16:creationId xmlns:a16="http://schemas.microsoft.com/office/drawing/2014/main" id="{B8C281FB-F9F4-453F-A95C-7A2CFDE39CA9}"/>
              </a:ext>
            </a:extLst>
          </p:cNvPr>
          <p:cNvSpPr>
            <a:spLocks noGrp="1"/>
          </p:cNvSpPr>
          <p:nvPr>
            <p:ph idx="1"/>
          </p:nvPr>
        </p:nvSpPr>
        <p:spPr>
          <a:xfrm>
            <a:off x="4379976" y="5009083"/>
            <a:ext cx="6976872" cy="1345997"/>
          </a:xfrm>
        </p:spPr>
        <p:txBody>
          <a:bodyPr anchor="ctr">
            <a:normAutofit/>
          </a:bodyPr>
          <a:lstStyle/>
          <a:p>
            <a:endParaRPr lang="en-CA" sz="1700">
              <a:solidFill>
                <a:schemeClr val="bg1"/>
              </a:solidFill>
            </a:endParaRPr>
          </a:p>
        </p:txBody>
      </p:sp>
    </p:spTree>
    <p:extLst>
      <p:ext uri="{BB962C8B-B14F-4D97-AF65-F5344CB8AC3E}">
        <p14:creationId xmlns:p14="http://schemas.microsoft.com/office/powerpoint/2010/main" val="2886852217"/>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4BBA4E7F-88EC-49BD-802A-6F7CC645D76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243" r="-1" b="2001"/>
          <a:stretch/>
        </p:blipFill>
        <p:spPr bwMode="auto">
          <a:xfrm>
            <a:off x="321733" y="321733"/>
            <a:ext cx="11548534" cy="621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782741"/>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BD4C5-9B7D-4E76-B010-AE812E468B41}"/>
              </a:ext>
            </a:extLst>
          </p:cNvPr>
          <p:cNvSpPr>
            <a:spLocks noGrp="1"/>
          </p:cNvSpPr>
          <p:nvPr>
            <p:ph type="title"/>
          </p:nvPr>
        </p:nvSpPr>
        <p:spPr>
          <a:xfrm>
            <a:off x="640080" y="325369"/>
            <a:ext cx="4368602" cy="1956841"/>
          </a:xfrm>
        </p:spPr>
        <p:txBody>
          <a:bodyPr anchor="b">
            <a:normAutofit/>
          </a:bodyPr>
          <a:lstStyle/>
          <a:p>
            <a:endParaRPr lang="en-CA" sz="5400"/>
          </a:p>
        </p:txBody>
      </p:sp>
      <p:sp>
        <p:nvSpPr>
          <p:cNvPr id="19462" name="Content Placeholder 19461">
            <a:extLst>
              <a:ext uri="{FF2B5EF4-FFF2-40B4-BE49-F238E27FC236}">
                <a16:creationId xmlns:a16="http://schemas.microsoft.com/office/drawing/2014/main" id="{964F45EC-A3AB-4029-8097-6AB97ACB64CC}"/>
              </a:ext>
            </a:extLst>
          </p:cNvPr>
          <p:cNvSpPr>
            <a:spLocks noGrp="1"/>
          </p:cNvSpPr>
          <p:nvPr>
            <p:ph idx="1"/>
          </p:nvPr>
        </p:nvSpPr>
        <p:spPr>
          <a:xfrm>
            <a:off x="640080" y="2872899"/>
            <a:ext cx="4243589" cy="3320668"/>
          </a:xfrm>
        </p:spPr>
        <p:txBody>
          <a:bodyPr>
            <a:normAutofit/>
          </a:bodyPr>
          <a:lstStyle/>
          <a:p>
            <a:endParaRPr lang="en-US" sz="2200"/>
          </a:p>
        </p:txBody>
      </p:sp>
      <p:pic>
        <p:nvPicPr>
          <p:cNvPr id="19458" name="Picture 2">
            <a:extLst>
              <a:ext uri="{FF2B5EF4-FFF2-40B4-BE49-F238E27FC236}">
                <a16:creationId xmlns:a16="http://schemas.microsoft.com/office/drawing/2014/main" id="{7D1C3B21-4B7C-4C9C-9387-0513C6588F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34" r="-1" b="2379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023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424B-A1A1-4C97-8041-5402CE94868F}"/>
              </a:ext>
            </a:extLst>
          </p:cNvPr>
          <p:cNvSpPr>
            <a:spLocks noGrp="1"/>
          </p:cNvSpPr>
          <p:nvPr>
            <p:ph type="title"/>
          </p:nvPr>
        </p:nvSpPr>
        <p:spPr>
          <a:xfrm>
            <a:off x="640080" y="4777739"/>
            <a:ext cx="3418990" cy="1412119"/>
          </a:xfrm>
        </p:spPr>
        <p:txBody>
          <a:bodyPr>
            <a:normAutofit/>
          </a:bodyPr>
          <a:lstStyle/>
          <a:p>
            <a:endParaRPr lang="en-CA" sz="4800"/>
          </a:p>
        </p:txBody>
      </p:sp>
      <p:sp>
        <p:nvSpPr>
          <p:cNvPr id="3" name="Content Placeholder 2">
            <a:extLst>
              <a:ext uri="{FF2B5EF4-FFF2-40B4-BE49-F238E27FC236}">
                <a16:creationId xmlns:a16="http://schemas.microsoft.com/office/drawing/2014/main" id="{F7D4D12A-1CEB-4986-923F-A7F53C992E4E}"/>
              </a:ext>
            </a:extLst>
          </p:cNvPr>
          <p:cNvSpPr>
            <a:spLocks noGrp="1"/>
          </p:cNvSpPr>
          <p:nvPr>
            <p:ph idx="1"/>
          </p:nvPr>
        </p:nvSpPr>
        <p:spPr>
          <a:xfrm>
            <a:off x="4654294" y="4777739"/>
            <a:ext cx="6897626" cy="1399223"/>
          </a:xfrm>
        </p:spPr>
        <p:txBody>
          <a:bodyPr anchor="ctr">
            <a:normAutofit/>
          </a:bodyPr>
          <a:lstStyle/>
          <a:p>
            <a:endParaRPr lang="en-CA" sz="2200"/>
          </a:p>
        </p:txBody>
      </p:sp>
      <p:pic>
        <p:nvPicPr>
          <p:cNvPr id="20482" name="Picture 2">
            <a:extLst>
              <a:ext uri="{FF2B5EF4-FFF2-40B4-BE49-F238E27FC236}">
                <a16:creationId xmlns:a16="http://schemas.microsoft.com/office/drawing/2014/main" id="{B8481250-6910-4162-B0C3-568B95B14E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96" b="14614"/>
          <a:stretch/>
        </p:blipFill>
        <p:spPr bwMode="auto">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0996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C7C4-856A-4F60-97EC-D8164029C1C8}"/>
              </a:ext>
            </a:extLst>
          </p:cNvPr>
          <p:cNvSpPr>
            <a:spLocks noGrp="1"/>
          </p:cNvSpPr>
          <p:nvPr>
            <p:ph type="title"/>
          </p:nvPr>
        </p:nvSpPr>
        <p:spPr>
          <a:xfrm>
            <a:off x="0" y="5317240"/>
            <a:ext cx="12191999" cy="817611"/>
          </a:xfrm>
        </p:spPr>
        <p:txBody>
          <a:bodyPr vert="horz" lIns="91440" tIns="45720" rIns="91440" bIns="45720" rtlCol="0" anchor="ctr">
            <a:normAutofit fontScale="90000"/>
          </a:bodyPr>
          <a:lstStyle/>
          <a:p>
            <a:pPr algn="ctr"/>
            <a:r>
              <a:rPr lang="en-US" sz="3600">
                <a:solidFill>
                  <a:schemeClr val="tx1">
                    <a:lumMod val="85000"/>
                    <a:lumOff val="15000"/>
                  </a:schemeClr>
                </a:solidFill>
              </a:rPr>
              <a:t>தஞ்சை-பேரூர் பகுதியில் நான்கு இனத்தினர் பட்டக்காரகள் ஏர்நாள் விழாக் கொண்டாடுகின்றனர்</a:t>
            </a:r>
          </a:p>
        </p:txBody>
      </p:sp>
      <p:pic>
        <p:nvPicPr>
          <p:cNvPr id="21506" name="Picture 2">
            <a:extLst>
              <a:ext uri="{FF2B5EF4-FFF2-40B4-BE49-F238E27FC236}">
                <a16:creationId xmlns:a16="http://schemas.microsoft.com/office/drawing/2014/main" id="{CC6BE2CE-23EA-492B-AA39-7E28313CE23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336" b="391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908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34A7-A793-4F55-A6BB-058CEBBD14C6}"/>
              </a:ext>
            </a:extLst>
          </p:cNvPr>
          <p:cNvSpPr>
            <a:spLocks noGrp="1"/>
          </p:cNvSpPr>
          <p:nvPr>
            <p:ph type="title"/>
          </p:nvPr>
        </p:nvSpPr>
        <p:spPr>
          <a:xfrm>
            <a:off x="1036828" y="368300"/>
            <a:ext cx="9720072" cy="608584"/>
          </a:xfrm>
        </p:spPr>
        <p:txBody>
          <a:bodyPr>
            <a:normAutofit fontScale="90000"/>
          </a:bodyPr>
          <a:lstStyle/>
          <a:p>
            <a:br>
              <a:rPr lang="en-CA" b="1" i="0">
                <a:solidFill>
                  <a:srgbClr val="FF0000"/>
                </a:solidFill>
                <a:effectLst/>
                <a:latin typeface="Verdana" panose="020B0604030504040204" pitchFamily="34" charset="0"/>
              </a:rPr>
            </a:br>
            <a:r>
              <a:rPr lang="ta-IN" b="1" i="0">
                <a:solidFill>
                  <a:srgbClr val="FF0000"/>
                </a:solidFill>
                <a:effectLst/>
                <a:latin typeface="Verdana" panose="020B0604030504040204" pitchFamily="34" charset="0"/>
              </a:rPr>
              <a:t>வெறியாட்டு விழா</a:t>
            </a:r>
            <a:br>
              <a:rPr lang="ta-IN"/>
            </a:br>
            <a:endParaRPr lang="en-CA"/>
          </a:p>
        </p:txBody>
      </p:sp>
      <p:sp>
        <p:nvSpPr>
          <p:cNvPr id="3" name="Content Placeholder 2">
            <a:extLst>
              <a:ext uri="{FF2B5EF4-FFF2-40B4-BE49-F238E27FC236}">
                <a16:creationId xmlns:a16="http://schemas.microsoft.com/office/drawing/2014/main" id="{57CDC80C-9202-4770-A70F-ED97964C76E7}"/>
              </a:ext>
            </a:extLst>
          </p:cNvPr>
          <p:cNvSpPr>
            <a:spLocks noGrp="1"/>
          </p:cNvSpPr>
          <p:nvPr>
            <p:ph idx="1"/>
          </p:nvPr>
        </p:nvSpPr>
        <p:spPr>
          <a:xfrm>
            <a:off x="558800" y="1066800"/>
            <a:ext cx="11379200" cy="5422900"/>
          </a:xfrm>
        </p:spPr>
        <p:txBody>
          <a:bodyPr/>
          <a:lstStyle/>
          <a:p>
            <a:br>
              <a:rPr lang="ta-IN"/>
            </a:br>
            <a:endParaRPr lang="en-CA"/>
          </a:p>
        </p:txBody>
      </p:sp>
      <p:sp>
        <p:nvSpPr>
          <p:cNvPr id="5" name="TextBox 4">
            <a:extLst>
              <a:ext uri="{FF2B5EF4-FFF2-40B4-BE49-F238E27FC236}">
                <a16:creationId xmlns:a16="http://schemas.microsoft.com/office/drawing/2014/main" id="{F66C172C-56F3-4B59-BCFA-CF1516F6CDA7}"/>
              </a:ext>
            </a:extLst>
          </p:cNvPr>
          <p:cNvSpPr txBox="1"/>
          <p:nvPr/>
        </p:nvSpPr>
        <p:spPr>
          <a:xfrm>
            <a:off x="558800" y="976884"/>
            <a:ext cx="11379200" cy="5043688"/>
          </a:xfrm>
          <a:prstGeom prst="rect">
            <a:avLst/>
          </a:prstGeom>
          <a:noFill/>
        </p:spPr>
        <p:txBody>
          <a:bodyPr wrap="square">
            <a:spAutoFit/>
          </a:bodyPr>
          <a:lstStyle/>
          <a:p>
            <a:pPr algn="just">
              <a:lnSpc>
                <a:spcPct val="150000"/>
              </a:lnSpc>
            </a:pPr>
            <a:r>
              <a:rPr lang="ta-IN" b="0" i="0" u="none" strike="noStrike">
                <a:solidFill>
                  <a:srgbClr val="000000"/>
                </a:solidFill>
                <a:effectLst/>
                <a:latin typeface="Verdana" panose="020B0604030504040204" pitchFamily="34" charset="0"/>
              </a:rPr>
              <a:t>பண்டைய நாளில் பெருவழக்காக இருந்தது வெறியாட்டு விழாவாகும். முருகனுக்காக எடுக்கப்பட்ட இவ்விழாவில் வேலன் கையில் வேலேந்தி ஆடுவான். இன்னிசைக் கருவிகள் முழக்கப்படும்; தினையரிசியையும் மலர்களையும் தூவுவர். ஆட்டுக்கிடாயை அறுத்துக் குருதியைச் சிந்துவர். இவ்விழாவைப் பற்றிய முழுவிவரம் திருமுருகாற்றுப்படையில் இடம் பெறுகிறது. ஊர்தோறும் இவ்விழாவினைக் கொண்டாடினர்; என்பதனை,</a:t>
            </a:r>
          </a:p>
          <a:p>
            <a:pPr algn="l">
              <a:lnSpc>
                <a:spcPct val="150000"/>
              </a:lnSpc>
            </a:pPr>
            <a:br>
              <a:rPr lang="ta-IN"/>
            </a:br>
            <a:r>
              <a:rPr lang="ta-IN" b="0" i="0" u="none" strike="noStrike">
                <a:solidFill>
                  <a:srgbClr val="FF0000"/>
                </a:solidFill>
                <a:effectLst/>
                <a:latin typeface="Verdana" panose="020B0604030504040204" pitchFamily="34" charset="0"/>
              </a:rPr>
              <a:t>‘‘சிறுதினை மலரொடு சிரைஇ மறியறுத்து</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வாரணக் கொடியோடு வயிற்பட நிறீஇ</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ஊருர்; கொண்ட சீர்;கெழு விழவினும்’’ </a:t>
            </a:r>
            <a:r>
              <a:rPr lang="ta-IN" b="1" i="0" u="none" strike="noStrike">
                <a:solidFill>
                  <a:srgbClr val="FF0000"/>
                </a:solidFill>
                <a:effectLst/>
                <a:latin typeface="Verdana" panose="020B0604030504040204" pitchFamily="34" charset="0"/>
              </a:rPr>
              <a:t>(திருமுருகாற்றுப்படை 218-220-வது வரிகள்)</a:t>
            </a:r>
            <a:endParaRPr lang="ta-IN" b="0" i="0" u="none" strike="noStrike">
              <a:solidFill>
                <a:srgbClr val="FF0000"/>
              </a:solidFill>
              <a:effectLst/>
              <a:latin typeface="Verdana" panose="020B0604030504040204" pitchFamily="34" charset="0"/>
            </a:endParaRPr>
          </a:p>
          <a:p>
            <a:pPr algn="just">
              <a:lnSpc>
                <a:spcPct val="150000"/>
              </a:lnSpc>
            </a:pPr>
            <a:br>
              <a:rPr lang="ta-IN"/>
            </a:br>
            <a:r>
              <a:rPr lang="ta-IN" b="0" i="0" u="none" strike="noStrike">
                <a:solidFill>
                  <a:srgbClr val="000000"/>
                </a:solidFill>
                <a:effectLst/>
                <a:latin typeface="Verdana" panose="020B0604030504040204" pitchFamily="34" charset="0"/>
              </a:rPr>
              <a:t>என்னும் திருமுருகாற்றுப்படைப் பகுதியால் அறியலாம்.</a:t>
            </a:r>
          </a:p>
        </p:txBody>
      </p:sp>
    </p:spTree>
    <p:extLst>
      <p:ext uri="{BB962C8B-B14F-4D97-AF65-F5344CB8AC3E}">
        <p14:creationId xmlns:p14="http://schemas.microsoft.com/office/powerpoint/2010/main" val="4182361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1814-CA14-410E-B556-9B8A922704EF}"/>
              </a:ext>
            </a:extLst>
          </p:cNvPr>
          <p:cNvSpPr>
            <a:spLocks noGrp="1"/>
          </p:cNvSpPr>
          <p:nvPr>
            <p:ph type="title"/>
          </p:nvPr>
        </p:nvSpPr>
        <p:spPr>
          <a:xfrm>
            <a:off x="1024128" y="254000"/>
            <a:ext cx="9720072" cy="596900"/>
          </a:xfrm>
        </p:spPr>
        <p:txBody>
          <a:bodyPr>
            <a:normAutofit fontScale="90000"/>
          </a:bodyPr>
          <a:lstStyle/>
          <a:p>
            <a:endParaRPr lang="en-CA"/>
          </a:p>
        </p:txBody>
      </p:sp>
      <p:sp>
        <p:nvSpPr>
          <p:cNvPr id="3" name="Content Placeholder 2">
            <a:extLst>
              <a:ext uri="{FF2B5EF4-FFF2-40B4-BE49-F238E27FC236}">
                <a16:creationId xmlns:a16="http://schemas.microsoft.com/office/drawing/2014/main" id="{F96FCC6C-1E1C-4721-A464-F665E47AED48}"/>
              </a:ext>
            </a:extLst>
          </p:cNvPr>
          <p:cNvSpPr>
            <a:spLocks noGrp="1"/>
          </p:cNvSpPr>
          <p:nvPr>
            <p:ph idx="1"/>
          </p:nvPr>
        </p:nvSpPr>
        <p:spPr>
          <a:xfrm>
            <a:off x="711200" y="1117600"/>
            <a:ext cx="11188700" cy="5191760"/>
          </a:xfrm>
        </p:spPr>
        <p:txBody>
          <a:bodyPr>
            <a:normAutofit fontScale="62500" lnSpcReduction="20000"/>
          </a:bodyPr>
          <a:lstStyle/>
          <a:p>
            <a:pPr algn="just">
              <a:lnSpc>
                <a:spcPct val="160000"/>
              </a:lnSpc>
            </a:pPr>
            <a:r>
              <a:rPr lang="ta-IN" b="0" i="0" u="none" strike="noStrike">
                <a:solidFill>
                  <a:srgbClr val="000000"/>
                </a:solidFill>
                <a:effectLst/>
                <a:latin typeface="Verdana" panose="020B0604030504040204" pitchFamily="34" charset="0"/>
              </a:rPr>
              <a:t>காஞ்சிபுரம் சமய விழாக்கள் பெருகிய நகரமாக விளங்கிற்று. சமயப்பிரிவினர் பலரும் தத்தம் சமயக் கடவுளரை வணங்க விழாவெடுத்தனர் என்பதனை,</a:t>
            </a:r>
          </a:p>
          <a:p>
            <a:pPr algn="l">
              <a:lnSpc>
                <a:spcPct val="160000"/>
              </a:lnSpc>
            </a:pPr>
            <a:r>
              <a:rPr lang="ta-IN" b="0" i="0" u="none" strike="noStrike">
                <a:solidFill>
                  <a:srgbClr val="FF0000"/>
                </a:solidFill>
                <a:effectLst/>
                <a:latin typeface="Verdana" panose="020B0604030504040204" pitchFamily="34" charset="0"/>
              </a:rPr>
              <a:t>‘‘பலர் தொழ விழவுமேம்பட்ட பழவிரல் மூதூர்’’</a:t>
            </a:r>
          </a:p>
          <a:p>
            <a:pPr algn="just">
              <a:lnSpc>
                <a:spcPct val="160000"/>
              </a:lnSpc>
            </a:pPr>
            <a:r>
              <a:rPr lang="ta-IN" b="0" i="0" u="none" strike="noStrike">
                <a:solidFill>
                  <a:srgbClr val="000000"/>
                </a:solidFill>
                <a:effectLst/>
                <a:latin typeface="Verdana" panose="020B0604030504040204" pitchFamily="34" charset="0"/>
              </a:rPr>
              <a:t>என்னும் பெரும்பாணாற்றுப்படை பகுதியால் அறியலாம். விழா நடத்தும்பொழுது அதற்கெனக் கொடிகள் பல ஏற்றப்பட்டதுண்டு.</a:t>
            </a:r>
          </a:p>
          <a:p>
            <a:pPr algn="l">
              <a:lnSpc>
                <a:spcPct val="160000"/>
              </a:lnSpc>
            </a:pPr>
            <a:r>
              <a:rPr lang="ta-IN" b="0" i="0" u="none" strike="noStrike">
                <a:solidFill>
                  <a:srgbClr val="FF0000"/>
                </a:solidFill>
                <a:effectLst/>
                <a:latin typeface="Verdana" panose="020B0604030504040204" pitchFamily="34" charset="0"/>
              </a:rPr>
              <a:t>‘‘சாறு அயர்ந்தெடுத்த உருவப் பல்கொடி’’ </a:t>
            </a:r>
            <a:r>
              <a:rPr lang="ta-IN" b="1" i="0" u="none" strike="noStrike">
                <a:solidFill>
                  <a:srgbClr val="FF0000"/>
                </a:solidFill>
                <a:effectLst/>
                <a:latin typeface="Verdana" panose="020B0604030504040204" pitchFamily="34" charset="0"/>
              </a:rPr>
              <a:t>(மதுரைக்காஞ்சி 366-வது வரி)</a:t>
            </a:r>
            <a:endParaRPr lang="ta-IN" b="0" i="0" u="none" strike="noStrike">
              <a:solidFill>
                <a:srgbClr val="FF0000"/>
              </a:solidFill>
              <a:effectLst/>
              <a:latin typeface="Verdana" panose="020B0604030504040204" pitchFamily="34" charset="0"/>
            </a:endParaRPr>
          </a:p>
          <a:p>
            <a:pPr algn="just">
              <a:lnSpc>
                <a:spcPct val="160000"/>
              </a:lnSpc>
            </a:pPr>
            <a:r>
              <a:rPr lang="ta-IN" b="0" i="0" u="none" strike="noStrike">
                <a:solidFill>
                  <a:srgbClr val="000000"/>
                </a:solidFill>
                <a:effectLst/>
                <a:latin typeface="Verdana" panose="020B0604030504040204" pitchFamily="34" charset="0"/>
              </a:rPr>
              <a:t>வெறியாட்டின் போதும் பிற விழாக்களின் போதும் இன்னிசைக் கருவிகள் முழங்க ஆடலும் பாடலும் நிகழ்வது வழக்கமாக இருந்தது.</a:t>
            </a:r>
          </a:p>
          <a:p>
            <a:pPr algn="l">
              <a:lnSpc>
                <a:spcPct val="160000"/>
              </a:lnSpc>
            </a:pPr>
            <a:r>
              <a:rPr lang="ta-IN" b="0" i="0" u="none" strike="noStrike">
                <a:solidFill>
                  <a:srgbClr val="FF0000"/>
                </a:solidFill>
                <a:effectLst/>
                <a:latin typeface="Verdana" panose="020B0604030504040204" pitchFamily="34" charset="0"/>
              </a:rPr>
              <a:t>‘‘வெறியாடு மகளிரொடு செறியத் தாஅய்க்</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குழலகவ யாழ்முரல</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முழவதிர முரசியம்ப</a:t>
            </a:r>
            <a:br>
              <a:rPr lang="ta-IN" b="0" i="0" u="none" strike="noStrike">
                <a:solidFill>
                  <a:srgbClr val="FF0000"/>
                </a:solidFill>
                <a:effectLst/>
                <a:latin typeface="Verdana" panose="020B0604030504040204" pitchFamily="34" charset="0"/>
              </a:rPr>
            </a:br>
            <a:r>
              <a:rPr lang="ta-IN" b="0" i="0" u="none" strike="noStrike">
                <a:solidFill>
                  <a:srgbClr val="FF0000"/>
                </a:solidFill>
                <a:effectLst/>
                <a:latin typeface="Verdana" panose="020B0604030504040204" pitchFamily="34" charset="0"/>
              </a:rPr>
              <a:t>விழவயரு வியலாவணத்து’’</a:t>
            </a:r>
            <a:r>
              <a:rPr lang="ta-IN" b="1" i="0" u="none" strike="noStrike">
                <a:solidFill>
                  <a:srgbClr val="FF0000"/>
                </a:solidFill>
                <a:effectLst/>
                <a:latin typeface="Verdana" panose="020B0604030504040204" pitchFamily="34" charset="0"/>
              </a:rPr>
              <a:t>( பட்டினப்பாலை, 155-158 வது வரிகள்)</a:t>
            </a:r>
            <a:endParaRPr lang="ta-IN" b="0" i="0" u="none" strike="noStrike">
              <a:solidFill>
                <a:srgbClr val="FF0000"/>
              </a:solidFill>
              <a:effectLst/>
              <a:latin typeface="Verdana" panose="020B0604030504040204" pitchFamily="34" charset="0"/>
            </a:endParaRPr>
          </a:p>
          <a:p>
            <a:pPr algn="just">
              <a:lnSpc>
                <a:spcPct val="160000"/>
              </a:lnSpc>
            </a:pPr>
            <a:r>
              <a:rPr lang="ta-IN" b="0" i="0" u="none" strike="noStrike">
                <a:solidFill>
                  <a:srgbClr val="000000"/>
                </a:solidFill>
                <a:effectLst/>
                <a:latin typeface="Verdana" panose="020B0604030504040204" pitchFamily="34" charset="0"/>
              </a:rPr>
              <a:t>என்பது சான்றாக அமைகிறது.</a:t>
            </a:r>
          </a:p>
          <a:p>
            <a:endParaRPr lang="en-CA"/>
          </a:p>
        </p:txBody>
      </p:sp>
    </p:spTree>
    <p:extLst>
      <p:ext uri="{BB962C8B-B14F-4D97-AF65-F5344CB8AC3E}">
        <p14:creationId xmlns:p14="http://schemas.microsoft.com/office/powerpoint/2010/main" val="4550602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898F5-42A3-4C43-9DCA-9B0BF4D7CFF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03DBCFF-38AC-43CF-8DAF-57D299782187}"/>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7918234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descr="தேசிய சித்திரை புத்தாண்டு கொண்டாட்டம்">
            <a:extLst>
              <a:ext uri="{FF2B5EF4-FFF2-40B4-BE49-F238E27FC236}">
                <a16:creationId xmlns:a16="http://schemas.microsoft.com/office/drawing/2014/main" id="{A84335D6-9B9D-48B2-B0DB-422E59B9176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9292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F926-4BB6-481F-A9A9-29A1050CFE05}"/>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உணவு வகைகள் தயாரித்தல்  சித்திரையில் </a:t>
            </a:r>
          </a:p>
        </p:txBody>
      </p:sp>
      <p:pic>
        <p:nvPicPr>
          <p:cNvPr id="24578" name="Picture 2" descr="பேத்தாழை கலைமகள் முன்பள்ளியில் சிறார்களின் சித்திரை கொண்டாட்டம்.">
            <a:extLst>
              <a:ext uri="{FF2B5EF4-FFF2-40B4-BE49-F238E27FC236}">
                <a16:creationId xmlns:a16="http://schemas.microsoft.com/office/drawing/2014/main" id="{90803FC1-CDD2-4EF2-A3A3-CF9365028A0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234" b="227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389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2" name="Picture 4">
            <a:extLst>
              <a:ext uri="{FF2B5EF4-FFF2-40B4-BE49-F238E27FC236}">
                <a16:creationId xmlns:a16="http://schemas.microsoft.com/office/drawing/2014/main" id="{9F28BB2F-0431-4DB5-B93C-3C21DF86A3D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33" b="1378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9783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2" descr="படத்தைப் பற்றிய குறிப்பு இல்லை.">
            <a:extLst>
              <a:ext uri="{FF2B5EF4-FFF2-40B4-BE49-F238E27FC236}">
                <a16:creationId xmlns:a16="http://schemas.microsoft.com/office/drawing/2014/main" id="{0127E4F9-3633-4C08-97D6-443C6EA9333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028" b="3073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282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8A9FF-1F67-480F-B615-55BF270DF77F}"/>
              </a:ext>
            </a:extLst>
          </p:cNvPr>
          <p:cNvSpPr>
            <a:spLocks noGrp="1"/>
          </p:cNvSpPr>
          <p:nvPr>
            <p:ph type="title"/>
          </p:nvPr>
        </p:nvSpPr>
        <p:spPr/>
        <p:txBody>
          <a:bodyPr/>
          <a:lstStyle/>
          <a:p>
            <a:r>
              <a:rPr lang="en-CA"/>
              <a:t>ஆலய விழாக்கள்</a:t>
            </a:r>
          </a:p>
        </p:txBody>
      </p:sp>
      <p:pic>
        <p:nvPicPr>
          <p:cNvPr id="26626" name="Picture 2" descr="புளியம்பொக்கனை நாகதம்பிரான் ஆலயத்தின் வருடாந்த பங்குனி உத்தரப் பொங்கல்  திருவிழா ஆரம்பம் - Tamilliveinfo | Tamil News">
            <a:extLst>
              <a:ext uri="{FF2B5EF4-FFF2-40B4-BE49-F238E27FC236}">
                <a16:creationId xmlns:a16="http://schemas.microsoft.com/office/drawing/2014/main" id="{6CD1BCC0-8F7B-42EB-89B4-B10C0C0362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13081" y="2286000"/>
            <a:ext cx="8941976"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3029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3FE5-A61A-40B8-8E16-F64001B012E1}"/>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தமிழக-கண்ணணனூர் ஆயல விழா</a:t>
            </a:r>
          </a:p>
        </p:txBody>
      </p:sp>
      <p:pic>
        <p:nvPicPr>
          <p:cNvPr id="27650" name="Picture 2" descr="St.Antony&amp;#39;s Siluvaipatti - Home | Facebook">
            <a:extLst>
              <a:ext uri="{FF2B5EF4-FFF2-40B4-BE49-F238E27FC236}">
                <a16:creationId xmlns:a16="http://schemas.microsoft.com/office/drawing/2014/main" id="{A5329B8A-7C9A-4906-B375-1DD11E50A4C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864"/>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B9B0EFA-366E-4433-87CB-B75664BD882C}"/>
              </a:ext>
            </a:extLst>
          </p:cNvPr>
          <p:cNvSpPr txBox="1"/>
          <p:nvPr/>
        </p:nvSpPr>
        <p:spPr>
          <a:xfrm>
            <a:off x="711200" y="6129867"/>
            <a:ext cx="9482667" cy="369332"/>
          </a:xfrm>
          <a:prstGeom prst="rect">
            <a:avLst/>
          </a:prstGeom>
          <a:noFill/>
        </p:spPr>
        <p:txBody>
          <a:bodyPr wrap="square" rtlCol="0">
            <a:spAutoFit/>
          </a:bodyPr>
          <a:lstStyle/>
          <a:p>
            <a:r>
              <a:rPr lang="en-CA"/>
              <a:t>https://youtu.be/aYk411rdxM4</a:t>
            </a:r>
          </a:p>
        </p:txBody>
      </p:sp>
    </p:spTree>
    <p:extLst>
      <p:ext uri="{BB962C8B-B14F-4D97-AF65-F5344CB8AC3E}">
        <p14:creationId xmlns:p14="http://schemas.microsoft.com/office/powerpoint/2010/main" val="31418366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72">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B02FB-5D4A-4C4B-8AA9-14C89EE61B31}"/>
              </a:ext>
            </a:extLst>
          </p:cNvPr>
          <p:cNvSpPr>
            <a:spLocks noGrp="1"/>
          </p:cNvSpPr>
          <p:nvPr>
            <p:ph type="title"/>
          </p:nvPr>
        </p:nvSpPr>
        <p:spPr>
          <a:xfrm>
            <a:off x="573024" y="4608575"/>
            <a:ext cx="5242560" cy="1765715"/>
          </a:xfrm>
        </p:spPr>
        <p:txBody>
          <a:bodyPr>
            <a:normAutofit/>
          </a:bodyPr>
          <a:lstStyle/>
          <a:p>
            <a:pPr algn="r"/>
            <a:endParaRPr lang="en-CA" sz="4400">
              <a:solidFill>
                <a:srgbClr val="FFFFFF"/>
              </a:solidFill>
            </a:endParaRPr>
          </a:p>
        </p:txBody>
      </p:sp>
      <p:sp>
        <p:nvSpPr>
          <p:cNvPr id="1041" name="Rectangle 74">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F5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EBA6D29-E955-4795-BC93-1BC8BD1ACB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20" r="2496" b="-1"/>
          <a:stretch/>
        </p:blipFill>
        <p:spPr bwMode="auto">
          <a:xfrm>
            <a:off x="327547" y="321732"/>
            <a:ext cx="8426986" cy="577760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0C93DACF-22F4-42DD-842B-A59B7A976372}"/>
              </a:ext>
            </a:extLst>
          </p:cNvPr>
          <p:cNvSpPr>
            <a:spLocks noGrp="1"/>
          </p:cNvSpPr>
          <p:nvPr>
            <p:ph idx="1"/>
          </p:nvPr>
        </p:nvSpPr>
        <p:spPr>
          <a:xfrm>
            <a:off x="8661400" y="332738"/>
            <a:ext cx="3184004" cy="6041552"/>
          </a:xfrm>
        </p:spPr>
        <p:txBody>
          <a:bodyPr/>
          <a:lstStyle/>
          <a:p>
            <a:r>
              <a:rPr lang="en-CA">
                <a:solidFill>
                  <a:schemeClr val="bg1"/>
                </a:solidFill>
              </a:rPr>
              <a:t>திருவிழா </a:t>
            </a:r>
          </a:p>
          <a:p>
            <a:r>
              <a:rPr lang="en-CA">
                <a:solidFill>
                  <a:schemeClr val="bg1"/>
                </a:solidFill>
              </a:rPr>
              <a:t>தேர்ப் பவனி </a:t>
            </a:r>
          </a:p>
          <a:p>
            <a:endParaRPr lang="en-CA">
              <a:solidFill>
                <a:schemeClr val="bg1"/>
              </a:solidFill>
            </a:endParaRPr>
          </a:p>
          <a:p>
            <a:r>
              <a:rPr lang="en-CA">
                <a:solidFill>
                  <a:schemeClr val="bg1"/>
                </a:solidFill>
              </a:rPr>
              <a:t>நாகை மாவட்டம் வேளாங்கன்னி ஆலயம் </a:t>
            </a:r>
          </a:p>
        </p:txBody>
      </p:sp>
    </p:spTree>
    <p:extLst>
      <p:ext uri="{BB962C8B-B14F-4D97-AF65-F5344CB8AC3E}">
        <p14:creationId xmlns:p14="http://schemas.microsoft.com/office/powerpoint/2010/main" val="2537938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A880-1105-4E32-826E-04E1962EF33C}"/>
              </a:ext>
            </a:extLst>
          </p:cNvPr>
          <p:cNvSpPr>
            <a:spLocks noGrp="1"/>
          </p:cNvSpPr>
          <p:nvPr>
            <p:ph type="title"/>
          </p:nvPr>
        </p:nvSpPr>
        <p:spPr>
          <a:xfrm>
            <a:off x="173774" y="585216"/>
            <a:ext cx="1257360" cy="6069584"/>
          </a:xfrm>
        </p:spPr>
        <p:txBody>
          <a:bodyPr/>
          <a:lstStyle/>
          <a:p>
            <a:endParaRPr lang="en-CA"/>
          </a:p>
        </p:txBody>
      </p:sp>
      <p:pic>
        <p:nvPicPr>
          <p:cNvPr id="2050" name="Picture 2" descr="புனித அன்னை வேளாங்கண்ணி பேராலயப்பெருவிழா 29ஆம் திகதி ஆரம்பம்! - Real Tamil  News">
            <a:extLst>
              <a:ext uri="{FF2B5EF4-FFF2-40B4-BE49-F238E27FC236}">
                <a16:creationId xmlns:a16="http://schemas.microsoft.com/office/drawing/2014/main" id="{B5CA17CC-366F-479F-9C77-3B3B8B5AFB5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31134" y="0"/>
            <a:ext cx="10587093" cy="665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2901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1B4EB-03BE-45D3-8E63-21E2859A3088}"/>
              </a:ext>
            </a:extLst>
          </p:cNvPr>
          <p:cNvSpPr>
            <a:spLocks noGrp="1"/>
          </p:cNvSpPr>
          <p:nvPr>
            <p:ph type="title"/>
          </p:nvPr>
        </p:nvSpPr>
        <p:spPr>
          <a:xfrm>
            <a:off x="1024128" y="585216"/>
            <a:ext cx="3133581" cy="1499616"/>
          </a:xfrm>
        </p:spPr>
        <p:txBody>
          <a:bodyPr>
            <a:normAutofit/>
          </a:bodyPr>
          <a:lstStyle/>
          <a:p>
            <a:endParaRPr lang="en-CA" sz="4000"/>
          </a:p>
        </p:txBody>
      </p:sp>
      <p:sp>
        <p:nvSpPr>
          <p:cNvPr id="3078" name="Content Placeholder 3077">
            <a:extLst>
              <a:ext uri="{FF2B5EF4-FFF2-40B4-BE49-F238E27FC236}">
                <a16:creationId xmlns:a16="http://schemas.microsoft.com/office/drawing/2014/main" id="{1A76A239-8A9B-4F00-AFB7-87752CEAC60F}"/>
              </a:ext>
            </a:extLst>
          </p:cNvPr>
          <p:cNvSpPr>
            <a:spLocks noGrp="1"/>
          </p:cNvSpPr>
          <p:nvPr>
            <p:ph idx="1"/>
          </p:nvPr>
        </p:nvSpPr>
        <p:spPr>
          <a:xfrm>
            <a:off x="1024128" y="2286000"/>
            <a:ext cx="3133580" cy="3931920"/>
          </a:xfrm>
        </p:spPr>
        <p:txBody>
          <a:bodyPr>
            <a:normAutofit/>
          </a:bodyPr>
          <a:lstStyle/>
          <a:p>
            <a:r>
              <a:rPr lang="en-US" sz="2400"/>
              <a:t>நாகூர் தர்க்கா பாய்மரக் கொடியேற்றம்</a:t>
            </a:r>
          </a:p>
        </p:txBody>
      </p:sp>
      <p:pic>
        <p:nvPicPr>
          <p:cNvPr id="3074" name="Picture 2" descr="பெரிய கந்தூரி விழாவையொட்டி நாகூர் தர்காவில் பாய்மரம் ஏற்றம்: ஆயிரக்கணக்கான  பக்தர்கள் பங்கேற்பு | பெரிய கந்தூரி விழாவையொட்டி நாகூர் ...">
            <a:extLst>
              <a:ext uri="{FF2B5EF4-FFF2-40B4-BE49-F238E27FC236}">
                <a16:creationId xmlns:a16="http://schemas.microsoft.com/office/drawing/2014/main" id="{2231D9C2-5E23-4A48-B547-C3F4E5C28C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66186" y="640080"/>
            <a:ext cx="5061889"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5640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2" name="Content Placeholder 4101">
            <a:extLst>
              <a:ext uri="{FF2B5EF4-FFF2-40B4-BE49-F238E27FC236}">
                <a16:creationId xmlns:a16="http://schemas.microsoft.com/office/drawing/2014/main" id="{EFA27507-CE9C-46DF-9FD1-56BCD27567E7}"/>
              </a:ext>
            </a:extLst>
          </p:cNvPr>
          <p:cNvSpPr>
            <a:spLocks noGrp="1"/>
          </p:cNvSpPr>
          <p:nvPr>
            <p:ph idx="1"/>
          </p:nvPr>
        </p:nvSpPr>
        <p:spPr>
          <a:xfrm>
            <a:off x="1024128" y="2286000"/>
            <a:ext cx="3133580" cy="3931920"/>
          </a:xfrm>
        </p:spPr>
        <p:txBody>
          <a:bodyPr>
            <a:normAutofit/>
          </a:bodyPr>
          <a:lstStyle/>
          <a:p>
            <a:r>
              <a:rPr lang="en-US" sz="1600"/>
              <a:t>ஆத்தங்கரை பள்ளிவாசல் கந்தூரி விழாக் கொடியேற்றம்</a:t>
            </a:r>
          </a:p>
        </p:txBody>
      </p:sp>
      <p:pic>
        <p:nvPicPr>
          <p:cNvPr id="4098" name="Picture 2" descr="ஆத்தங்கரை பள்ளிவாசல் கந்தூரி விழா கொடியேற்றம்">
            <a:extLst>
              <a:ext uri="{FF2B5EF4-FFF2-40B4-BE49-F238E27FC236}">
                <a16:creationId xmlns:a16="http://schemas.microsoft.com/office/drawing/2014/main" id="{DE63E804-1A27-4A06-9546-3C16C1253F5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42342" y="1459771"/>
            <a:ext cx="6909577" cy="393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8458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DDD243-ED5F-4896-B18B-ABCF4B7E1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FBBF3-82BB-4119-B848-1E317A03D274}"/>
              </a:ext>
            </a:extLst>
          </p:cNvPr>
          <p:cNvSpPr>
            <a:spLocks noGrp="1"/>
          </p:cNvSpPr>
          <p:nvPr>
            <p:ph type="title"/>
          </p:nvPr>
        </p:nvSpPr>
        <p:spPr>
          <a:xfrm>
            <a:off x="1024128" y="4911819"/>
            <a:ext cx="9720072" cy="1499616"/>
          </a:xfrm>
        </p:spPr>
        <p:txBody>
          <a:bodyPr>
            <a:normAutofit/>
          </a:bodyPr>
          <a:lstStyle/>
          <a:p>
            <a:r>
              <a:rPr lang="en-CA">
                <a:solidFill>
                  <a:srgbClr val="FFFFFF"/>
                </a:solidFill>
              </a:rPr>
              <a:t>கதிர்காமம் பள்ளி வாசல்</a:t>
            </a:r>
          </a:p>
        </p:txBody>
      </p:sp>
      <p:pic>
        <p:nvPicPr>
          <p:cNvPr id="5122" name="Picture 2" descr="கதிர்காம கந்தனுக்கு இஸ்லாமிய பள்ளிவாசலில் கொடியேற்றமா? | Virakesari.lk">
            <a:extLst>
              <a:ext uri="{FF2B5EF4-FFF2-40B4-BE49-F238E27FC236}">
                <a16:creationId xmlns:a16="http://schemas.microsoft.com/office/drawing/2014/main" id="{7BE45E51-89B2-4FD9-8183-33024013E76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5102103"/>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7510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descr="main photo">
            <a:extLst>
              <a:ext uri="{FF2B5EF4-FFF2-40B4-BE49-F238E27FC236}">
                <a16:creationId xmlns:a16="http://schemas.microsoft.com/office/drawing/2014/main" id="{B9B8DEF8-FEF0-47F2-9227-5DD036CDFE3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5756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4" name="Picture 2" descr="கோயில் விழாக்கள் - பக்தர்கள் சுவாமி தரிசனம் - புனித அந்தோணியார் ஆலய  தேர்பவனி விழா 19 01 2018 - YouTube">
            <a:extLst>
              <a:ext uri="{FF2B5EF4-FFF2-40B4-BE49-F238E27FC236}">
                <a16:creationId xmlns:a16="http://schemas.microsoft.com/office/drawing/2014/main" id="{B57B74C4-5AE8-4ED0-96DA-912FC5B0200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40" b="1647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873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F5861-2BEA-4E00-AEF1-1D22F320634A}"/>
              </a:ext>
            </a:extLst>
          </p:cNvPr>
          <p:cNvSpPr>
            <a:spLocks noGrp="1"/>
          </p:cNvSpPr>
          <p:nvPr>
            <p:ph type="title"/>
          </p:nvPr>
        </p:nvSpPr>
        <p:spPr>
          <a:xfrm>
            <a:off x="274828" y="1295400"/>
            <a:ext cx="2328672" cy="2451100"/>
          </a:xfrm>
        </p:spPr>
        <p:txBody>
          <a:bodyPr>
            <a:normAutofit/>
          </a:bodyPr>
          <a:lstStyle/>
          <a:p>
            <a:r>
              <a:rPr lang="en-CA" sz="2400"/>
              <a:t>நல்லூர் கந்தசுவாமி ஆலயம்</a:t>
            </a:r>
          </a:p>
        </p:txBody>
      </p:sp>
      <p:pic>
        <p:nvPicPr>
          <p:cNvPr id="29698" name="Picture 2" descr="main photo">
            <a:extLst>
              <a:ext uri="{FF2B5EF4-FFF2-40B4-BE49-F238E27FC236}">
                <a16:creationId xmlns:a16="http://schemas.microsoft.com/office/drawing/2014/main" id="{4F38BE70-E89C-4A7A-8BFE-710A7B8C15F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705100" y="-141250"/>
            <a:ext cx="9105899" cy="6819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41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2" descr="main photo">
            <a:extLst>
              <a:ext uri="{FF2B5EF4-FFF2-40B4-BE49-F238E27FC236}">
                <a16:creationId xmlns:a16="http://schemas.microsoft.com/office/drawing/2014/main" id="{94570427-B81C-4900-8DE9-E9AC5B0E26A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101" b="232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8789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7F18-00AE-491D-91BC-1263F61C299C}"/>
              </a:ext>
            </a:extLst>
          </p:cNvPr>
          <p:cNvSpPr>
            <a:spLocks noGrp="1"/>
          </p:cNvSpPr>
          <p:nvPr>
            <p:ph type="title"/>
          </p:nvPr>
        </p:nvSpPr>
        <p:spPr>
          <a:xfrm>
            <a:off x="1041062" y="283083"/>
            <a:ext cx="9720072" cy="532384"/>
          </a:xfrm>
        </p:spPr>
        <p:txBody>
          <a:bodyPr>
            <a:normAutofit fontScale="90000"/>
          </a:bodyPr>
          <a:lstStyle/>
          <a:p>
            <a:endParaRPr lang="en-CA"/>
          </a:p>
        </p:txBody>
      </p:sp>
      <p:pic>
        <p:nvPicPr>
          <p:cNvPr id="11266" name="Picture 2" descr="Elephants in captivity: Misplaced godliness and sainted beastliness - The  Morning - Sri Lanka News">
            <a:extLst>
              <a:ext uri="{FF2B5EF4-FFF2-40B4-BE49-F238E27FC236}">
                <a16:creationId xmlns:a16="http://schemas.microsoft.com/office/drawing/2014/main" id="{FDA3FC47-5EFD-47D4-98E7-C81FAA93FE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015382"/>
            <a:ext cx="12192000" cy="5825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6809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Lesser Known Festivals Around The World You Should Know About | TRIPN">
            <a:extLst>
              <a:ext uri="{FF2B5EF4-FFF2-40B4-BE49-F238E27FC236}">
                <a16:creationId xmlns:a16="http://schemas.microsoft.com/office/drawing/2014/main" id="{CA172917-1DD5-4C23-B6E9-B345A3375A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06844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3648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Kandy Esala Perahera Festival - 2019 - Genuine Sri Lankans Holiday Tours">
            <a:extLst>
              <a:ext uri="{FF2B5EF4-FFF2-40B4-BE49-F238E27FC236}">
                <a16:creationId xmlns:a16="http://schemas.microsoft.com/office/drawing/2014/main" id="{1B6414D8-DABA-4BE2-BBD7-D0C56CF7EF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12148450" cy="68262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5186853-D5ED-4A94-AF64-199964CEAFC8}"/>
              </a:ext>
            </a:extLst>
          </p:cNvPr>
          <p:cNvSpPr>
            <a:spLocks noGrp="1"/>
          </p:cNvSpPr>
          <p:nvPr>
            <p:ph type="title"/>
          </p:nvPr>
        </p:nvSpPr>
        <p:spPr>
          <a:xfrm>
            <a:off x="4067895" y="69838"/>
            <a:ext cx="4953339" cy="464651"/>
          </a:xfrm>
        </p:spPr>
        <p:txBody>
          <a:bodyPr>
            <a:normAutofit fontScale="90000"/>
          </a:bodyPr>
          <a:lstStyle/>
          <a:p>
            <a:r>
              <a:rPr lang="en-CA">
                <a:solidFill>
                  <a:schemeClr val="bg1"/>
                </a:solidFill>
              </a:rPr>
              <a:t>Kandy</a:t>
            </a:r>
            <a:r>
              <a:rPr lang="en-CA"/>
              <a:t> </a:t>
            </a:r>
            <a:r>
              <a:rPr lang="en-CA">
                <a:solidFill>
                  <a:schemeClr val="bg1"/>
                </a:solidFill>
              </a:rPr>
              <a:t>esala</a:t>
            </a:r>
            <a:r>
              <a:rPr lang="en-CA"/>
              <a:t> </a:t>
            </a:r>
            <a:r>
              <a:rPr lang="en-CA">
                <a:solidFill>
                  <a:schemeClr val="bg1"/>
                </a:solidFill>
              </a:rPr>
              <a:t>perahara</a:t>
            </a:r>
            <a:r>
              <a:rPr lang="en-CA"/>
              <a:t> </a:t>
            </a:r>
          </a:p>
        </p:txBody>
      </p:sp>
    </p:spTree>
    <p:extLst>
      <p:ext uri="{BB962C8B-B14F-4D97-AF65-F5344CB8AC3E}">
        <p14:creationId xmlns:p14="http://schemas.microsoft.com/office/powerpoint/2010/main" val="19473300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இலங்கைக்கு பெருமை சேர்க்கும் வெஸ் நடனம் - Lifie.lk Tamil | வாழ்க்கைக்கு....">
            <a:extLst>
              <a:ext uri="{FF2B5EF4-FFF2-40B4-BE49-F238E27FC236}">
                <a16:creationId xmlns:a16="http://schemas.microsoft.com/office/drawing/2014/main" id="{A098F516-C549-447D-B953-AFDE17D93E4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68577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F24E04-440C-4EDD-9664-A760801B10F0}"/>
              </a:ext>
            </a:extLst>
          </p:cNvPr>
          <p:cNvSpPr>
            <a:spLocks noGrp="1"/>
          </p:cNvSpPr>
          <p:nvPr>
            <p:ph type="title"/>
          </p:nvPr>
        </p:nvSpPr>
        <p:spPr>
          <a:xfrm>
            <a:off x="127001" y="6451600"/>
            <a:ext cx="11988799" cy="406157"/>
          </a:xfrm>
        </p:spPr>
        <p:txBody>
          <a:bodyPr>
            <a:normAutofit fontScale="90000"/>
          </a:bodyPr>
          <a:lstStyle/>
          <a:p>
            <a:r>
              <a:rPr lang="en-CA" sz="2800"/>
              <a:t>https://youtu.be/OxO-AAAZkjU</a:t>
            </a:r>
          </a:p>
        </p:txBody>
      </p:sp>
    </p:spTree>
    <p:extLst>
      <p:ext uri="{BB962C8B-B14F-4D97-AF65-F5344CB8AC3E}">
        <p14:creationId xmlns:p14="http://schemas.microsoft.com/office/powerpoint/2010/main" val="306230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66BED-0419-457D-B7CE-B8BD13FDAD9A}"/>
              </a:ext>
            </a:extLst>
          </p:cNvPr>
          <p:cNvSpPr>
            <a:spLocks noGrp="1"/>
          </p:cNvSpPr>
          <p:nvPr>
            <p:ph type="title"/>
          </p:nvPr>
        </p:nvSpPr>
        <p:spPr>
          <a:xfrm>
            <a:off x="1024128" y="585216"/>
            <a:ext cx="3133581" cy="1499616"/>
          </a:xfrm>
        </p:spPr>
        <p:txBody>
          <a:bodyPr>
            <a:normAutofit/>
          </a:bodyPr>
          <a:lstStyle/>
          <a:p>
            <a:endParaRPr lang="en-CA" sz="4000"/>
          </a:p>
        </p:txBody>
      </p:sp>
      <p:sp>
        <p:nvSpPr>
          <p:cNvPr id="7174" name="Content Placeholder 7173">
            <a:extLst>
              <a:ext uri="{FF2B5EF4-FFF2-40B4-BE49-F238E27FC236}">
                <a16:creationId xmlns:a16="http://schemas.microsoft.com/office/drawing/2014/main" id="{E848FC98-556A-46BA-8960-5A50A933FE91}"/>
              </a:ext>
            </a:extLst>
          </p:cNvPr>
          <p:cNvSpPr>
            <a:spLocks noGrp="1"/>
          </p:cNvSpPr>
          <p:nvPr>
            <p:ph idx="1"/>
          </p:nvPr>
        </p:nvSpPr>
        <p:spPr>
          <a:xfrm>
            <a:off x="1024128" y="2286000"/>
            <a:ext cx="3133580" cy="3931920"/>
          </a:xfrm>
        </p:spPr>
        <p:txBody>
          <a:bodyPr>
            <a:normAutofit/>
          </a:bodyPr>
          <a:lstStyle/>
          <a:p>
            <a:endParaRPr lang="en-US" sz="1600"/>
          </a:p>
        </p:txBody>
      </p:sp>
      <p:pic>
        <p:nvPicPr>
          <p:cNvPr id="7170" name="Picture 2" descr="இலங்கையின் பாரம்பரிய கண்டிய நடத்தைப் பற்றி தெரிந்திருக்க வேண்டியவை">
            <a:extLst>
              <a:ext uri="{FF2B5EF4-FFF2-40B4-BE49-F238E27FC236}">
                <a16:creationId xmlns:a16="http://schemas.microsoft.com/office/drawing/2014/main" id="{3D7AE5CE-10F1-48AD-A9AF-C01DEA4BBB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42342" y="1166114"/>
            <a:ext cx="6909577" cy="4525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6163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கண்டியில் கொண்டாடப்படும் மாபெரும் திருவிழா !Nadi">
            <a:extLst>
              <a:ext uri="{FF2B5EF4-FFF2-40B4-BE49-F238E27FC236}">
                <a16:creationId xmlns:a16="http://schemas.microsoft.com/office/drawing/2014/main" id="{EE0BA6B6-189A-4F21-9AAF-CD0DFA1111A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6800" y="41551"/>
            <a:ext cx="10532533" cy="681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339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4B3F5F5-166C-4694-B20A-3F8218AF7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E67A204-FB90-4B26-B155-3FA8064A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878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இலங்கைக்கு பெருமை சேர்க்கும் வெஸ் நடனம் - Lifie.lk Tamil | வாழ்க்கைக்கு....">
            <a:extLst>
              <a:ext uri="{FF2B5EF4-FFF2-40B4-BE49-F238E27FC236}">
                <a16:creationId xmlns:a16="http://schemas.microsoft.com/office/drawing/2014/main" id="{967572AB-97BC-4D3B-842A-7E6842B762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494" r="1" b="2768"/>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247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Kandyan Dancers in Sri Lanka | Kandy Cultural Show | Kandy-Sri Lanka |  Traditional Shows in Kandy">
            <a:extLst>
              <a:ext uri="{FF2B5EF4-FFF2-40B4-BE49-F238E27FC236}">
                <a16:creationId xmlns:a16="http://schemas.microsoft.com/office/drawing/2014/main" id="{CBDF35E4-7A13-49FF-9442-87565C746C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8609" y="0"/>
            <a:ext cx="117733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0554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09FA-5320-4C25-815D-BA85E71A23AF}"/>
              </a:ext>
            </a:extLst>
          </p:cNvPr>
          <p:cNvSpPr>
            <a:spLocks noGrp="1"/>
          </p:cNvSpPr>
          <p:nvPr>
            <p:ph type="title"/>
          </p:nvPr>
        </p:nvSpPr>
        <p:spPr>
          <a:xfrm>
            <a:off x="838199" y="548464"/>
            <a:ext cx="2552701" cy="2182036"/>
          </a:xfrm>
        </p:spPr>
        <p:txBody>
          <a:bodyPr>
            <a:normAutofit/>
          </a:bodyPr>
          <a:lstStyle/>
          <a:p>
            <a:endParaRPr lang="en-CA" sz="4000"/>
          </a:p>
        </p:txBody>
      </p:sp>
      <p:sp>
        <p:nvSpPr>
          <p:cNvPr id="31750" name="Content Placeholder 31749">
            <a:extLst>
              <a:ext uri="{FF2B5EF4-FFF2-40B4-BE49-F238E27FC236}">
                <a16:creationId xmlns:a16="http://schemas.microsoft.com/office/drawing/2014/main" id="{5C04716C-71A5-49BF-B49C-643D9330FADE}"/>
              </a:ext>
            </a:extLst>
          </p:cNvPr>
          <p:cNvSpPr>
            <a:spLocks noGrp="1"/>
          </p:cNvSpPr>
          <p:nvPr>
            <p:ph idx="1"/>
          </p:nvPr>
        </p:nvSpPr>
        <p:spPr>
          <a:xfrm>
            <a:off x="838201" y="2962279"/>
            <a:ext cx="2679699" cy="2981321"/>
          </a:xfrm>
        </p:spPr>
        <p:txBody>
          <a:bodyPr>
            <a:normAutofit/>
          </a:bodyPr>
          <a:lstStyle/>
          <a:p>
            <a:endParaRPr lang="en-US" sz="2000"/>
          </a:p>
        </p:txBody>
      </p:sp>
      <p:pic>
        <p:nvPicPr>
          <p:cNvPr id="31746" name="Picture 2">
            <a:extLst>
              <a:ext uri="{FF2B5EF4-FFF2-40B4-BE49-F238E27FC236}">
                <a16:creationId xmlns:a16="http://schemas.microsoft.com/office/drawing/2014/main" id="{5648FCCA-A619-4075-9D8D-97C8539AFF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943" r="-1" b="16436"/>
          <a:stretch/>
        </p:blipFill>
        <p:spPr bwMode="auto">
          <a:xfrm>
            <a:off x="4635500" y="10"/>
            <a:ext cx="7556499"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4620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2" descr="2 பேர் இன் படமாக இருக்கக்கூடும்">
            <a:extLst>
              <a:ext uri="{FF2B5EF4-FFF2-40B4-BE49-F238E27FC236}">
                <a16:creationId xmlns:a16="http://schemas.microsoft.com/office/drawing/2014/main" id="{0293B7A8-E45B-47C4-A979-B0980553D5C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1414" b="1640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824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AE2F4-7DB9-4088-9681-4573FDD384DF}"/>
              </a:ext>
            </a:extLst>
          </p:cNvPr>
          <p:cNvSpPr>
            <a:spLocks noGrp="1"/>
          </p:cNvSpPr>
          <p:nvPr>
            <p:ph type="title"/>
          </p:nvPr>
        </p:nvSpPr>
        <p:spPr>
          <a:xfrm>
            <a:off x="1235964" y="0"/>
            <a:ext cx="9720072" cy="965200"/>
          </a:xfrm>
        </p:spPr>
        <p:txBody>
          <a:bodyPr/>
          <a:lstStyle/>
          <a:p>
            <a:endParaRPr lang="en-CA"/>
          </a:p>
        </p:txBody>
      </p:sp>
      <p:pic>
        <p:nvPicPr>
          <p:cNvPr id="15362" name="Picture 2" descr="What New Year in India looks like - Outlook Traveller">
            <a:extLst>
              <a:ext uri="{FF2B5EF4-FFF2-40B4-BE49-F238E27FC236}">
                <a16:creationId xmlns:a16="http://schemas.microsoft.com/office/drawing/2014/main" id="{8DA34D17-C860-45BD-8E0F-5DAFC967EC6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742" y="1151467"/>
            <a:ext cx="11992498" cy="5706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683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E19B3-2FFF-4522-BA94-8F5F52593097}"/>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556C53CE-66B0-47F1-8A72-068E5247CAA7}"/>
              </a:ext>
            </a:extLst>
          </p:cNvPr>
          <p:cNvSpPr>
            <a:spLocks noGrp="1"/>
          </p:cNvSpPr>
          <p:nvPr>
            <p:ph idx="1"/>
          </p:nvPr>
        </p:nvSpPr>
        <p:spPr/>
        <p:txBody>
          <a:bodyPr/>
          <a:lstStyle/>
          <a:p>
            <a:endParaRPr lang="en-CA"/>
          </a:p>
        </p:txBody>
      </p:sp>
      <p:pic>
        <p:nvPicPr>
          <p:cNvPr id="16386" name="Picture 2" descr="10 Customs and Traditions in Indian Culture">
            <a:extLst>
              <a:ext uri="{FF2B5EF4-FFF2-40B4-BE49-F238E27FC236}">
                <a16:creationId xmlns:a16="http://schemas.microsoft.com/office/drawing/2014/main" id="{B4D07F0A-5205-4081-BDDA-9182697396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571500"/>
            <a:ext cx="952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0766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03B4-129D-46B7-A6E7-3454814DC44D}"/>
              </a:ext>
            </a:extLst>
          </p:cNvPr>
          <p:cNvSpPr>
            <a:spLocks noGrp="1"/>
          </p:cNvSpPr>
          <p:nvPr>
            <p:ph type="title"/>
          </p:nvPr>
        </p:nvSpPr>
        <p:spPr>
          <a:xfrm>
            <a:off x="203200" y="585215"/>
            <a:ext cx="1744133" cy="6103453"/>
          </a:xfrm>
        </p:spPr>
        <p:txBody>
          <a:bodyPr/>
          <a:lstStyle/>
          <a:p>
            <a:endParaRPr lang="en-CA"/>
          </a:p>
        </p:txBody>
      </p:sp>
      <p:pic>
        <p:nvPicPr>
          <p:cNvPr id="14338" name="Picture 2" descr="Essay on Indian Culture for Students and Children | 500+ Words Essay">
            <a:extLst>
              <a:ext uri="{FF2B5EF4-FFF2-40B4-BE49-F238E27FC236}">
                <a16:creationId xmlns:a16="http://schemas.microsoft.com/office/drawing/2014/main" id="{5507B5F8-582D-43FD-ADB0-8F84672A20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7333" y="-37488"/>
            <a:ext cx="10326213" cy="6726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0941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8A157-7DAD-4BFC-BD3A-452A4ED71ADF}"/>
              </a:ext>
            </a:extLst>
          </p:cNvPr>
          <p:cNvSpPr>
            <a:spLocks noGrp="1"/>
          </p:cNvSpPr>
          <p:nvPr>
            <p:ph type="title"/>
          </p:nvPr>
        </p:nvSpPr>
        <p:spPr/>
        <p:txBody>
          <a:bodyPr/>
          <a:lstStyle/>
          <a:p>
            <a:endParaRPr lang="en-CA"/>
          </a:p>
        </p:txBody>
      </p:sp>
      <p:pic>
        <p:nvPicPr>
          <p:cNvPr id="17410" name="Picture 2" descr="Cultural Tour &amp;amp; Travel: Indian Culture: Traditions And Customs of India">
            <a:extLst>
              <a:ext uri="{FF2B5EF4-FFF2-40B4-BE49-F238E27FC236}">
                <a16:creationId xmlns:a16="http://schemas.microsoft.com/office/drawing/2014/main" id="{2301E863-9A3A-463E-89AB-DD8147A01F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26569" y="2392362"/>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5234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4418B-E487-4716-A3A5-A7CFC288B356}"/>
              </a:ext>
            </a:extLst>
          </p:cNvPr>
          <p:cNvSpPr>
            <a:spLocks noGrp="1"/>
          </p:cNvSpPr>
          <p:nvPr>
            <p:ph type="title"/>
          </p:nvPr>
        </p:nvSpPr>
        <p:spPr/>
        <p:txBody>
          <a:bodyPr/>
          <a:lstStyle/>
          <a:p>
            <a:endParaRPr lang="en-CA"/>
          </a:p>
        </p:txBody>
      </p:sp>
      <p:pic>
        <p:nvPicPr>
          <p:cNvPr id="18434" name="Picture 2" descr="Indian New Year Traditions">
            <a:extLst>
              <a:ext uri="{FF2B5EF4-FFF2-40B4-BE49-F238E27FC236}">
                <a16:creationId xmlns:a16="http://schemas.microsoft.com/office/drawing/2014/main" id="{9DC2E71C-15A4-47B1-83DB-B9B47D8CD5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808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3CF0-F9A8-4DBF-B2EE-5515D277EDE6}"/>
              </a:ext>
            </a:extLst>
          </p:cNvPr>
          <p:cNvSpPr>
            <a:spLocks noGrp="1"/>
          </p:cNvSpPr>
          <p:nvPr>
            <p:ph type="title"/>
          </p:nvPr>
        </p:nvSpPr>
        <p:spPr>
          <a:xfrm>
            <a:off x="956394" y="169333"/>
            <a:ext cx="9720072" cy="880534"/>
          </a:xfrm>
        </p:spPr>
        <p:txBody>
          <a:bodyPr/>
          <a:lstStyle/>
          <a:p>
            <a:r>
              <a:rPr lang="en-CA"/>
              <a:t>திரிசூர் பூரத் திருவிழா</a:t>
            </a:r>
          </a:p>
        </p:txBody>
      </p:sp>
      <p:pic>
        <p:nvPicPr>
          <p:cNvPr id="19458" name="Picture 2" descr="Elephants in Kerala culture">
            <a:extLst>
              <a:ext uri="{FF2B5EF4-FFF2-40B4-BE49-F238E27FC236}">
                <a16:creationId xmlns:a16="http://schemas.microsoft.com/office/drawing/2014/main" id="{0FF18690-8A23-4099-9E50-4A560E64D8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533" y="951195"/>
            <a:ext cx="12060752" cy="5737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3432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AFAB-0AD0-47D5-B225-9E47F80186AA}"/>
              </a:ext>
            </a:extLst>
          </p:cNvPr>
          <p:cNvSpPr>
            <a:spLocks noGrp="1"/>
          </p:cNvSpPr>
          <p:nvPr>
            <p:ph type="title"/>
          </p:nvPr>
        </p:nvSpPr>
        <p:spPr>
          <a:xfrm>
            <a:off x="1024128" y="0"/>
            <a:ext cx="9720072" cy="770467"/>
          </a:xfrm>
        </p:spPr>
        <p:txBody>
          <a:bodyPr/>
          <a:lstStyle/>
          <a:p>
            <a:endParaRPr lang="en-CA"/>
          </a:p>
        </p:txBody>
      </p:sp>
      <p:pic>
        <p:nvPicPr>
          <p:cNvPr id="20482" name="Picture 2" descr="Ideas of India: The Economics of Religion - Discourse">
            <a:extLst>
              <a:ext uri="{FF2B5EF4-FFF2-40B4-BE49-F238E27FC236}">
                <a16:creationId xmlns:a16="http://schemas.microsoft.com/office/drawing/2014/main" id="{B9A8DA6B-FD9D-412B-AFE7-95EE69C9F4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70467"/>
            <a:ext cx="12175065" cy="6087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4672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BF92-22EC-439B-B265-945A1709A5A4}"/>
              </a:ext>
            </a:extLst>
          </p:cNvPr>
          <p:cNvSpPr>
            <a:spLocks noGrp="1"/>
          </p:cNvSpPr>
          <p:nvPr>
            <p:ph type="title"/>
          </p:nvPr>
        </p:nvSpPr>
        <p:spPr>
          <a:xfrm>
            <a:off x="0" y="101600"/>
            <a:ext cx="2455333" cy="5300133"/>
          </a:xfrm>
        </p:spPr>
        <p:txBody>
          <a:bodyPr>
            <a:normAutofit/>
          </a:bodyPr>
          <a:lstStyle/>
          <a:p>
            <a:r>
              <a:rPr lang="en-CA"/>
              <a:t>Karnataka state of beleaves </a:t>
            </a:r>
          </a:p>
        </p:txBody>
      </p:sp>
      <p:pic>
        <p:nvPicPr>
          <p:cNvPr id="21506" name="Picture 2" descr="Kannada chronicles: Karnataka: The state of bliss">
            <a:extLst>
              <a:ext uri="{FF2B5EF4-FFF2-40B4-BE49-F238E27FC236}">
                <a16:creationId xmlns:a16="http://schemas.microsoft.com/office/drawing/2014/main" id="{79A1F57F-2956-4858-BC7D-3669036A28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06954" y="101600"/>
            <a:ext cx="8873064" cy="665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5184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BEAE-5DB4-4D6D-AA5E-8628239BB9F6}"/>
              </a:ext>
            </a:extLst>
          </p:cNvPr>
          <p:cNvSpPr>
            <a:spLocks noGrp="1"/>
          </p:cNvSpPr>
          <p:nvPr>
            <p:ph type="title"/>
          </p:nvPr>
        </p:nvSpPr>
        <p:spPr>
          <a:xfrm>
            <a:off x="0" y="585216"/>
            <a:ext cx="2624667" cy="1499616"/>
          </a:xfrm>
        </p:spPr>
        <p:txBody>
          <a:bodyPr/>
          <a:lstStyle/>
          <a:p>
            <a:r>
              <a:rPr lang="en-CA"/>
              <a:t>Indan Dance</a:t>
            </a:r>
          </a:p>
        </p:txBody>
      </p:sp>
      <p:pic>
        <p:nvPicPr>
          <p:cNvPr id="22530" name="Picture 2" descr="Alen&amp;#39;s School of Indian... - Alen&amp;#39;s School of Indian dances">
            <a:extLst>
              <a:ext uri="{FF2B5EF4-FFF2-40B4-BE49-F238E27FC236}">
                <a16:creationId xmlns:a16="http://schemas.microsoft.com/office/drawing/2014/main" id="{227B3B36-E2FA-4571-85C5-4CA8E6312A3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712"/>
          <a:stretch/>
        </p:blipFill>
        <p:spPr bwMode="auto">
          <a:xfrm>
            <a:off x="3716917" y="1"/>
            <a:ext cx="847508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732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E875E-9C14-4A38-95B6-9A2A214687AE}"/>
              </a:ext>
            </a:extLst>
          </p:cNvPr>
          <p:cNvSpPr>
            <a:spLocks noGrp="1"/>
          </p:cNvSpPr>
          <p:nvPr>
            <p:ph type="title"/>
          </p:nvPr>
        </p:nvSpPr>
        <p:spPr>
          <a:xfrm>
            <a:off x="169334" y="585216"/>
            <a:ext cx="2556933" cy="1499616"/>
          </a:xfrm>
        </p:spPr>
        <p:txBody>
          <a:bodyPr/>
          <a:lstStyle/>
          <a:p>
            <a:endParaRPr lang="en-CA"/>
          </a:p>
        </p:txBody>
      </p:sp>
      <p:pic>
        <p:nvPicPr>
          <p:cNvPr id="23554" name="Picture 2" descr="Dances of India, Rich in Breadth and Addressing the Sublime - The New York  Times">
            <a:extLst>
              <a:ext uri="{FF2B5EF4-FFF2-40B4-BE49-F238E27FC236}">
                <a16:creationId xmlns:a16="http://schemas.microsoft.com/office/drawing/2014/main" id="{97830C24-E951-4C3B-80F4-00B74AFFB71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125" b="3610"/>
          <a:stretch/>
        </p:blipFill>
        <p:spPr bwMode="auto">
          <a:xfrm>
            <a:off x="4521201" y="14445"/>
            <a:ext cx="7670800" cy="6843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0425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3BD6-D516-4198-BBC1-B8CDB9D88718}"/>
              </a:ext>
            </a:extLst>
          </p:cNvPr>
          <p:cNvSpPr>
            <a:spLocks noGrp="1"/>
          </p:cNvSpPr>
          <p:nvPr>
            <p:ph type="title"/>
          </p:nvPr>
        </p:nvSpPr>
        <p:spPr>
          <a:xfrm>
            <a:off x="0" y="585215"/>
            <a:ext cx="2218268" cy="6137317"/>
          </a:xfrm>
        </p:spPr>
        <p:txBody>
          <a:bodyPr>
            <a:normAutofit/>
          </a:bodyPr>
          <a:lstStyle/>
          <a:p>
            <a:r>
              <a:rPr lang="en-CA" sz="2400"/>
              <a:t>Indan dances</a:t>
            </a:r>
            <a:br>
              <a:rPr lang="en-CA" sz="2400"/>
            </a:br>
            <a:r>
              <a:rPr lang="en-CA" sz="2400"/>
              <a:t>bharatham</a:t>
            </a:r>
            <a:br>
              <a:rPr lang="en-CA" sz="2400"/>
            </a:br>
            <a:r>
              <a:rPr lang="en-CA" sz="2400"/>
              <a:t>kathak</a:t>
            </a:r>
            <a:br>
              <a:rPr lang="en-CA" sz="2400"/>
            </a:br>
            <a:r>
              <a:rPr lang="en-CA" sz="2400"/>
              <a:t>kathakali</a:t>
            </a:r>
            <a:br>
              <a:rPr lang="en-CA" sz="2400"/>
            </a:br>
            <a:r>
              <a:rPr lang="en-CA" sz="2400"/>
              <a:t>Kuchipudi</a:t>
            </a:r>
            <a:br>
              <a:rPr lang="en-CA" sz="2400"/>
            </a:br>
            <a:r>
              <a:rPr lang="en-CA" sz="2400"/>
              <a:t>Manipuri </a:t>
            </a:r>
            <a:br>
              <a:rPr lang="en-CA" sz="2400"/>
            </a:br>
            <a:r>
              <a:rPr lang="en-CA" sz="2400"/>
              <a:t>mohiniattan Odissi</a:t>
            </a:r>
            <a:br>
              <a:rPr lang="en-CA" sz="2400"/>
            </a:br>
            <a:r>
              <a:rPr lang="en-CA" sz="2400"/>
              <a:t>satthriya  dance</a:t>
            </a:r>
            <a:br>
              <a:rPr lang="en-CA" sz="2400"/>
            </a:br>
            <a:br>
              <a:rPr lang="en-CA" sz="2400"/>
            </a:br>
            <a:endParaRPr lang="en-CA" sz="2400"/>
          </a:p>
        </p:txBody>
      </p:sp>
      <p:pic>
        <p:nvPicPr>
          <p:cNvPr id="24578" name="Picture 2">
            <a:extLst>
              <a:ext uri="{FF2B5EF4-FFF2-40B4-BE49-F238E27FC236}">
                <a16:creationId xmlns:a16="http://schemas.microsoft.com/office/drawing/2014/main" id="{BB11CB5D-2837-4AE0-A232-AD00305319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71928" y="0"/>
            <a:ext cx="97200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3743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ECD6-FE3C-4891-89A7-59F72EF57921}"/>
              </a:ext>
            </a:extLst>
          </p:cNvPr>
          <p:cNvSpPr>
            <a:spLocks noGrp="1"/>
          </p:cNvSpPr>
          <p:nvPr>
            <p:ph type="title"/>
          </p:nvPr>
        </p:nvSpPr>
        <p:spPr/>
        <p:txBody>
          <a:bodyPr/>
          <a:lstStyle/>
          <a:p>
            <a:endParaRPr lang="en-CA"/>
          </a:p>
        </p:txBody>
      </p:sp>
      <p:pic>
        <p:nvPicPr>
          <p:cNvPr id="25602" name="Picture 2" descr="Rhythm India Bollywood Dance Company - Houston&amp;#39;s BEST dance school">
            <a:extLst>
              <a:ext uri="{FF2B5EF4-FFF2-40B4-BE49-F238E27FC236}">
                <a16:creationId xmlns:a16="http://schemas.microsoft.com/office/drawing/2014/main" id="{8326D1C1-278F-47A8-B2A0-8C0D32F537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7740" y="0"/>
            <a:ext cx="1029705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1368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6E05F-3A93-4F95-9108-F4E72F944D58}"/>
              </a:ext>
            </a:extLst>
          </p:cNvPr>
          <p:cNvSpPr>
            <a:spLocks noGrp="1"/>
          </p:cNvSpPr>
          <p:nvPr>
            <p:ph type="title"/>
          </p:nvPr>
        </p:nvSpPr>
        <p:spPr/>
        <p:txBody>
          <a:bodyPr/>
          <a:lstStyle/>
          <a:p>
            <a:endParaRPr lang="en-CA"/>
          </a:p>
        </p:txBody>
      </p:sp>
      <p:pic>
        <p:nvPicPr>
          <p:cNvPr id="26626" name="Picture 2" descr="Classical Dances of India: Everything you need to know about - Clear IAS">
            <a:extLst>
              <a:ext uri="{FF2B5EF4-FFF2-40B4-BE49-F238E27FC236}">
                <a16:creationId xmlns:a16="http://schemas.microsoft.com/office/drawing/2014/main" id="{FD4DFFF2-2E6A-45E5-B5D7-7BFDAE19257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284" r="6704"/>
          <a:stretch/>
        </p:blipFill>
        <p:spPr bwMode="auto">
          <a:xfrm>
            <a:off x="2738285" y="0"/>
            <a:ext cx="94537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9195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11C3-A4BD-4735-A7E9-25A2BCEA2471}"/>
              </a:ext>
            </a:extLst>
          </p:cNvPr>
          <p:cNvSpPr>
            <a:spLocks noGrp="1"/>
          </p:cNvSpPr>
          <p:nvPr>
            <p:ph type="title"/>
          </p:nvPr>
        </p:nvSpPr>
        <p:spPr/>
        <p:txBody>
          <a:bodyPr/>
          <a:lstStyle/>
          <a:p>
            <a:endParaRPr lang="en-CA"/>
          </a:p>
        </p:txBody>
      </p:sp>
      <p:pic>
        <p:nvPicPr>
          <p:cNvPr id="27650" name="Picture 2" descr="6 Classical Dances of India | Britannica">
            <a:extLst>
              <a:ext uri="{FF2B5EF4-FFF2-40B4-BE49-F238E27FC236}">
                <a16:creationId xmlns:a16="http://schemas.microsoft.com/office/drawing/2014/main" id="{6A345BEC-6BB5-4AF0-99BB-67CD45C2A7E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42742" y="2286000"/>
            <a:ext cx="2682654"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9457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5C78-45A4-4543-BB53-AA82E0890786}"/>
              </a:ext>
            </a:extLst>
          </p:cNvPr>
          <p:cNvSpPr>
            <a:spLocks noGrp="1"/>
          </p:cNvSpPr>
          <p:nvPr>
            <p:ph type="title"/>
          </p:nvPr>
        </p:nvSpPr>
        <p:spPr/>
        <p:txBody>
          <a:bodyPr/>
          <a:lstStyle/>
          <a:p>
            <a:endParaRPr lang="en-CA"/>
          </a:p>
        </p:txBody>
      </p:sp>
      <p:pic>
        <p:nvPicPr>
          <p:cNvPr id="28674" name="Picture 2" descr="India&amp;#39;s Classical Dance Heritage: Interesting Facts to Know">
            <a:extLst>
              <a:ext uri="{FF2B5EF4-FFF2-40B4-BE49-F238E27FC236}">
                <a16:creationId xmlns:a16="http://schemas.microsoft.com/office/drawing/2014/main" id="{0537EF31-7A91-4992-AEF0-8F96B89C35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4694" y="2644775"/>
            <a:ext cx="523875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9206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F1D46-6A92-4495-BB32-83F42CF39E40}"/>
              </a:ext>
            </a:extLst>
          </p:cNvPr>
          <p:cNvSpPr>
            <a:spLocks noGrp="1"/>
          </p:cNvSpPr>
          <p:nvPr>
            <p:ph type="title"/>
          </p:nvPr>
        </p:nvSpPr>
        <p:spPr>
          <a:xfrm>
            <a:off x="186267" y="585215"/>
            <a:ext cx="2015066" cy="4833451"/>
          </a:xfrm>
        </p:spPr>
        <p:txBody>
          <a:bodyPr>
            <a:normAutofit/>
          </a:bodyPr>
          <a:lstStyle/>
          <a:p>
            <a:r>
              <a:rPr lang="en-CA"/>
              <a:t>Manipuri</a:t>
            </a:r>
          </a:p>
        </p:txBody>
      </p:sp>
      <p:pic>
        <p:nvPicPr>
          <p:cNvPr id="29698" name="Picture 2" descr="Manipuri dance, folk dance forms in India - Travel to India, Cheap Flights  to India, Aviation News, India Travel Tips">
            <a:extLst>
              <a:ext uri="{FF2B5EF4-FFF2-40B4-BE49-F238E27FC236}">
                <a16:creationId xmlns:a16="http://schemas.microsoft.com/office/drawing/2014/main" id="{E4992AAE-B4E2-4DD6-8E7F-14FCD48B8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927" y="-61514"/>
            <a:ext cx="10842544" cy="6919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0777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37F1F-932A-4F05-B9B6-F8C3A6A307FC}"/>
              </a:ext>
            </a:extLst>
          </p:cNvPr>
          <p:cNvSpPr>
            <a:spLocks noGrp="1"/>
          </p:cNvSpPr>
          <p:nvPr>
            <p:ph type="title"/>
          </p:nvPr>
        </p:nvSpPr>
        <p:spPr>
          <a:xfrm>
            <a:off x="1024128" y="585216"/>
            <a:ext cx="9372939" cy="464651"/>
          </a:xfrm>
        </p:spPr>
        <p:txBody>
          <a:bodyPr>
            <a:normAutofit fontScale="90000"/>
          </a:bodyPr>
          <a:lstStyle/>
          <a:p>
            <a:r>
              <a:rPr lang="en-CA" sz="4000"/>
              <a:t>சிதம்பரம் தேரோட்டம்</a:t>
            </a:r>
          </a:p>
        </p:txBody>
      </p:sp>
      <p:sp>
        <p:nvSpPr>
          <p:cNvPr id="18438" name="Content Placeholder 18437">
            <a:extLst>
              <a:ext uri="{FF2B5EF4-FFF2-40B4-BE49-F238E27FC236}">
                <a16:creationId xmlns:a16="http://schemas.microsoft.com/office/drawing/2014/main" id="{8F7AD302-693B-49EE-BACA-F1DE2ADADCD2}"/>
              </a:ext>
            </a:extLst>
          </p:cNvPr>
          <p:cNvSpPr>
            <a:spLocks noGrp="1"/>
          </p:cNvSpPr>
          <p:nvPr>
            <p:ph idx="1"/>
          </p:nvPr>
        </p:nvSpPr>
        <p:spPr>
          <a:xfrm>
            <a:off x="194394" y="2340864"/>
            <a:ext cx="3133580" cy="3931920"/>
          </a:xfrm>
        </p:spPr>
        <p:txBody>
          <a:bodyPr>
            <a:normAutofit/>
          </a:bodyPr>
          <a:lstStyle/>
          <a:p>
            <a:endParaRPr lang="en-US" sz="1600"/>
          </a:p>
        </p:txBody>
      </p:sp>
      <p:pic>
        <p:nvPicPr>
          <p:cNvPr id="18434" name="Picture 2" descr="Ther-2">
            <a:extLst>
              <a:ext uri="{FF2B5EF4-FFF2-40B4-BE49-F238E27FC236}">
                <a16:creationId xmlns:a16="http://schemas.microsoft.com/office/drawing/2014/main" id="{D49F6A14-5C6D-4972-B92B-0D7F3C57F4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84710" y="1269757"/>
            <a:ext cx="7917062" cy="494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2195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B6AAE-882E-4EB1-86D5-1AEFA7BB2EE5}"/>
              </a:ext>
            </a:extLst>
          </p:cNvPr>
          <p:cNvSpPr>
            <a:spLocks noGrp="1"/>
          </p:cNvSpPr>
          <p:nvPr>
            <p:ph type="title"/>
          </p:nvPr>
        </p:nvSpPr>
        <p:spPr>
          <a:xfrm>
            <a:off x="414529" y="178816"/>
            <a:ext cx="4431792" cy="684784"/>
          </a:xfrm>
        </p:spPr>
        <p:txBody>
          <a:bodyPr>
            <a:normAutofit fontScale="90000"/>
          </a:bodyPr>
          <a:lstStyle/>
          <a:p>
            <a:endParaRPr lang="en-CA"/>
          </a:p>
        </p:txBody>
      </p:sp>
      <p:sp>
        <p:nvSpPr>
          <p:cNvPr id="19468" name="Content Placeholder 19461">
            <a:extLst>
              <a:ext uri="{FF2B5EF4-FFF2-40B4-BE49-F238E27FC236}">
                <a16:creationId xmlns:a16="http://schemas.microsoft.com/office/drawing/2014/main" id="{009DAB31-44F9-47EC-90A2-478E4745ADC6}"/>
              </a:ext>
            </a:extLst>
          </p:cNvPr>
          <p:cNvSpPr>
            <a:spLocks noGrp="1"/>
          </p:cNvSpPr>
          <p:nvPr>
            <p:ph idx="1"/>
          </p:nvPr>
        </p:nvSpPr>
        <p:spPr>
          <a:xfrm>
            <a:off x="1024128" y="2286000"/>
            <a:ext cx="1075605" cy="3931920"/>
          </a:xfrm>
        </p:spPr>
        <p:txBody>
          <a:bodyPr>
            <a:normAutofit/>
          </a:bodyPr>
          <a:lstStyle/>
          <a:p>
            <a:endParaRPr lang="en-US"/>
          </a:p>
        </p:txBody>
      </p:sp>
      <p:pic>
        <p:nvPicPr>
          <p:cNvPr id="19458" name="Picture 2" descr="Ther-6">
            <a:extLst>
              <a:ext uri="{FF2B5EF4-FFF2-40B4-BE49-F238E27FC236}">
                <a16:creationId xmlns:a16="http://schemas.microsoft.com/office/drawing/2014/main" id="{B1D055F9-CC5E-459B-8995-9671E6BFB0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75512" y="863600"/>
            <a:ext cx="9729969" cy="5497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1311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476F-A9DB-449B-8421-959D39C73B6B}"/>
              </a:ext>
            </a:extLst>
          </p:cNvPr>
          <p:cNvSpPr>
            <a:spLocks noGrp="1"/>
          </p:cNvSpPr>
          <p:nvPr>
            <p:ph type="title"/>
          </p:nvPr>
        </p:nvSpPr>
        <p:spPr>
          <a:xfrm>
            <a:off x="1024128" y="585216"/>
            <a:ext cx="3133581" cy="1499616"/>
          </a:xfrm>
        </p:spPr>
        <p:txBody>
          <a:bodyPr>
            <a:normAutofit/>
          </a:bodyPr>
          <a:lstStyle/>
          <a:p>
            <a:endParaRPr lang="en-CA" sz="4000"/>
          </a:p>
        </p:txBody>
      </p:sp>
      <p:sp>
        <p:nvSpPr>
          <p:cNvPr id="3" name="Content Placeholder 2">
            <a:extLst>
              <a:ext uri="{FF2B5EF4-FFF2-40B4-BE49-F238E27FC236}">
                <a16:creationId xmlns:a16="http://schemas.microsoft.com/office/drawing/2014/main" id="{8434D881-2429-4B19-89C6-71E3A2E34183}"/>
              </a:ext>
            </a:extLst>
          </p:cNvPr>
          <p:cNvSpPr>
            <a:spLocks noGrp="1"/>
          </p:cNvSpPr>
          <p:nvPr>
            <p:ph idx="1"/>
          </p:nvPr>
        </p:nvSpPr>
        <p:spPr>
          <a:xfrm>
            <a:off x="1024128" y="2286000"/>
            <a:ext cx="3133580" cy="3931920"/>
          </a:xfrm>
        </p:spPr>
        <p:txBody>
          <a:bodyPr>
            <a:normAutofit/>
          </a:bodyPr>
          <a:lstStyle/>
          <a:p>
            <a:endParaRPr lang="en-CA" sz="1600"/>
          </a:p>
        </p:txBody>
      </p:sp>
      <p:pic>
        <p:nvPicPr>
          <p:cNvPr id="20482" name="Picture 2" descr="Ther-5">
            <a:extLst>
              <a:ext uri="{FF2B5EF4-FFF2-40B4-BE49-F238E27FC236}">
                <a16:creationId xmlns:a16="http://schemas.microsoft.com/office/drawing/2014/main" id="{2730536A-0A51-4473-B648-9DAAA53A62B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42342" y="1477044"/>
            <a:ext cx="6909577" cy="3903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6797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887</TotalTime>
  <Words>1511</Words>
  <Application>Microsoft Office PowerPoint</Application>
  <PresentationFormat>Widescreen</PresentationFormat>
  <Paragraphs>139</Paragraphs>
  <Slides>105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105</vt:i4>
      </vt:variant>
    </vt:vector>
  </HeadingPairs>
  <TitlesOfParts>
    <vt:vector size="116" baseType="lpstr">
      <vt:lpstr>Arial</vt:lpstr>
      <vt:lpstr>Arial</vt:lpstr>
      <vt:lpstr>Helvetica Neue Light</vt:lpstr>
      <vt:lpstr>inherit</vt:lpstr>
      <vt:lpstr>Open Sans</vt:lpstr>
      <vt:lpstr>Roboto</vt:lpstr>
      <vt:lpstr>Tw Cen MT</vt:lpstr>
      <vt:lpstr>Tw Cen MT Condensed</vt:lpstr>
      <vt:lpstr>Verdana</vt:lpstr>
      <vt:lpstr>Wingdings 3</vt:lpstr>
      <vt:lpstr>Integral</vt:lpstr>
      <vt:lpstr>தமிழரின் பாரம்பரிய விழாக்களும் கொண்டாட்டங்களும்</vt:lpstr>
      <vt:lpstr>தமிழர் விழாக்கள் </vt:lpstr>
      <vt:lpstr> ஆண்டு நிறைவு விழா காகித விழா </vt:lpstr>
      <vt:lpstr>பிறந்தநாள் விழா</vt:lpstr>
      <vt:lpstr>இந்திர விழா </vt:lpstr>
      <vt:lpstr>இந்திரவிழா</vt:lpstr>
      <vt:lpstr>PowerPoint Presentation</vt:lpstr>
      <vt:lpstr>PowerPoint Presentation</vt:lpstr>
      <vt:lpstr>கொற்றவை வழிபாடு</vt:lpstr>
      <vt:lpstr>மாமல்ல புரம் கொற்றவை திரௌபதைக்குக் கட்டப்பட்ட ஆலயம்</vt:lpstr>
      <vt:lpstr>PowerPoint Presentation</vt:lpstr>
      <vt:lpstr>PowerPoint Presentation</vt:lpstr>
      <vt:lpstr>புலியைக் கொன்ற வீரனுக்கு நடுகல் வழிபாடு</vt:lpstr>
      <vt:lpstr>நடுகல் வழிபாடு</vt:lpstr>
      <vt:lpstr>PowerPoint Presentation</vt:lpstr>
      <vt:lpstr>PowerPoint Presentation</vt:lpstr>
      <vt:lpstr>நடுகல் வழிபாடு</vt:lpstr>
      <vt:lpstr>PowerPoint Presentation</vt:lpstr>
      <vt:lpstr>தைப்பொங்கல் </vt:lpstr>
      <vt:lpstr>PowerPoint Presentation</vt:lpstr>
      <vt:lpstr>PowerPoint Presentation</vt:lpstr>
      <vt:lpstr>தைநீராட்டு</vt:lpstr>
      <vt:lpstr>சங்க இலக்கியத்தில் நீராட்டு </vt:lpstr>
      <vt:lpstr>புனலாட்டு விழா</vt:lpstr>
      <vt:lpstr>இளவேனில் விழா</vt:lpstr>
      <vt:lpstr>பூந்தொடை விழா</vt:lpstr>
      <vt:lpstr>உள்ளி விழா</vt:lpstr>
      <vt:lpstr>PowerPoint Presentation</vt:lpstr>
      <vt:lpstr> தமிழ் காப்பியங்களில் இந்திரவிழா </vt:lpstr>
      <vt:lpstr>PowerPoint Presentation</vt:lpstr>
      <vt:lpstr>PowerPoint Presentation</vt:lpstr>
      <vt:lpstr>இந்திர விழா</vt:lpstr>
      <vt:lpstr>PowerPoint Presentation</vt:lpstr>
      <vt:lpstr>PowerPoint Presentation</vt:lpstr>
      <vt:lpstr>பொங்கல் வந்ததெப்படி?</vt:lpstr>
      <vt:lpstr>PowerPoint Presentation</vt:lpstr>
      <vt:lpstr>தைப்பொங்கல்</vt:lpstr>
      <vt:lpstr>தைப்பொங்கல் விழா</vt:lpstr>
      <vt:lpstr>மாட்டுப் பொங்கல்/ பட்டிப் பொங்கல்</vt:lpstr>
      <vt:lpstr>மாட்டுப்பொங்கல் </vt:lpstr>
      <vt:lpstr>PowerPoint Presentation</vt:lpstr>
      <vt:lpstr>PowerPoint Presentation</vt:lpstr>
      <vt:lpstr>PowerPoint Presentation</vt:lpstr>
      <vt:lpstr>PowerPoint Presentation</vt:lpstr>
      <vt:lpstr>PowerPoint Presentation</vt:lpstr>
      <vt:lpstr>https://youtu.be/RSbP2Znglj4</vt:lpstr>
      <vt:lpstr>PowerPoint Presentation</vt:lpstr>
      <vt:lpstr>வனிதையர் விழா</vt:lpstr>
      <vt:lpstr>PowerPoint Presentation</vt:lpstr>
      <vt:lpstr>பங்குனி விழா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தஞ்சை-பேரூர் பகுதியில் நான்கு இனத்தினர் பட்டக்காரகள் ஏர்நாள் விழாக் கொண்டாடுகின்றனர்</vt:lpstr>
      <vt:lpstr> வெறியாட்டு விழா </vt:lpstr>
      <vt:lpstr>PowerPoint Presentation</vt:lpstr>
      <vt:lpstr>PowerPoint Presentation</vt:lpstr>
      <vt:lpstr>PowerPoint Presentation</vt:lpstr>
      <vt:lpstr>உணவு வகைகள் தயாரித்தல்  சித்திரையில் </vt:lpstr>
      <vt:lpstr>PowerPoint Presentation</vt:lpstr>
      <vt:lpstr>PowerPoint Presentation</vt:lpstr>
      <vt:lpstr>ஆலய விழாக்கள்</vt:lpstr>
      <vt:lpstr>தமிழக-கண்ணணனூர் ஆயல விழா</vt:lpstr>
      <vt:lpstr>PowerPoint Presentation</vt:lpstr>
      <vt:lpstr>PowerPoint Presentation</vt:lpstr>
      <vt:lpstr>PowerPoint Presentation</vt:lpstr>
      <vt:lpstr>PowerPoint Presentation</vt:lpstr>
      <vt:lpstr>கதிர்காமம் பள்ளி வாசல்</vt:lpstr>
      <vt:lpstr>PowerPoint Presentation</vt:lpstr>
      <vt:lpstr>PowerPoint Presentation</vt:lpstr>
      <vt:lpstr>நல்லூர் கந்தசுவாமி ஆலயம்</vt:lpstr>
      <vt:lpstr>PowerPoint Presentation</vt:lpstr>
      <vt:lpstr>PowerPoint Presentation</vt:lpstr>
      <vt:lpstr>PowerPoint Presentation</vt:lpstr>
      <vt:lpstr>Kandy esala perahara </vt:lpstr>
      <vt:lpstr>https://youtu.be/OxO-AAAZkjU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திரிசூர் பூரத் திருவிழா</vt:lpstr>
      <vt:lpstr>PowerPoint Presentation</vt:lpstr>
      <vt:lpstr>Karnataka state of beleaves </vt:lpstr>
      <vt:lpstr>Indan Dance</vt:lpstr>
      <vt:lpstr>PowerPoint Presentation</vt:lpstr>
      <vt:lpstr>Indan dances bharatham kathak kathakali Kuchipudi Manipuri  mohiniattan Odissi satthriya  dance  </vt:lpstr>
      <vt:lpstr>PowerPoint Presentation</vt:lpstr>
      <vt:lpstr>PowerPoint Presentation</vt:lpstr>
      <vt:lpstr>PowerPoint Presentation</vt:lpstr>
      <vt:lpstr>PowerPoint Presentation</vt:lpstr>
      <vt:lpstr>Manipuri</vt:lpstr>
      <vt:lpstr>சிதம்பரம் தேரோட்டம்</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விழாக்களும் கொண்டாட்டங்களும்</dc:title>
  <dc:creator>Sivapalu Thangarajah</dc:creator>
  <cp:lastModifiedBy>Sivapalu Thangarajah</cp:lastModifiedBy>
  <cp:revision>1</cp:revision>
  <dcterms:created xsi:type="dcterms:W3CDTF">2021-12-19T20:40:17Z</dcterms:created>
  <dcterms:modified xsi:type="dcterms:W3CDTF">2023-05-27T00:18:00Z</dcterms:modified>
</cp:coreProperties>
</file>