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4" r:id="rId5"/>
    <p:sldMasterId id="2147483657" r:id="rId6"/>
    <p:sldMasterId id="2147483660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</p:sldIdLst>
  <p:sldSz cy="6858000" cx="12192000"/>
  <p:notesSz cx="6858000" cy="9144000"/>
  <p:embeddedFontLst>
    <p:embeddedFont>
      <p:font typeface="Roboto"/>
      <p:regular r:id="rId50"/>
      <p:bold r:id="rId51"/>
      <p:italic r:id="rId52"/>
      <p:boldItalic r:id="rId53"/>
    </p:embeddedFont>
    <p:embeddedFont>
      <p:font typeface="Quattrocento Sans"/>
      <p:regular r:id="rId54"/>
      <p:bold r:id="rId55"/>
      <p:italic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672">
          <p15:clr>
            <a:srgbClr val="A4A3A4"/>
          </p15:clr>
        </p15:guide>
        <p15:guide id="2" pos="288">
          <p15:clr>
            <a:srgbClr val="F26B43"/>
          </p15:clr>
        </p15:guide>
        <p15:guide id="3" orient="horz" pos="4056">
          <p15:clr>
            <a:srgbClr val="F26B43"/>
          </p15:clr>
        </p15:guide>
        <p15:guide id="4" orient="horz" pos="1488">
          <p15:clr>
            <a:srgbClr val="A4A3A4"/>
          </p15:clr>
        </p15:guide>
        <p15:guide id="5" pos="3816">
          <p15:clr>
            <a:srgbClr val="A4A3A4"/>
          </p15:clr>
        </p15:guide>
        <p15:guide id="6" pos="7416">
          <p15:clr>
            <a:srgbClr val="F26B43"/>
          </p15:clr>
        </p15:guide>
        <p15:guide id="7" orient="horz" pos="312">
          <p15:clr>
            <a:srgbClr val="F26B43"/>
          </p15:clr>
        </p15:guide>
        <p15:guide id="8" orient="horz" pos="2160">
          <p15:clr>
            <a:srgbClr val="A4A3A4"/>
          </p15:clr>
        </p15:guide>
        <p15:guide id="9" orient="horz" pos="2304">
          <p15:clr>
            <a:srgbClr val="A4A3A4"/>
          </p15:clr>
        </p15:guide>
      </p15:sldGuideLst>
    </p:ext>
    <p:ext uri="GoogleSlidesCustomDataVersion2">
      <go:slidesCustomData xmlns:go="http://customooxmlschemas.google.com/" r:id="rId58" roundtripDataSignature="AMtx7mhiWwaNjlo3GyvRjdxVxq36Umi9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672" orient="horz"/>
        <p:guide pos="288"/>
        <p:guide pos="4056" orient="horz"/>
        <p:guide pos="1488" orient="horz"/>
        <p:guide pos="3816"/>
        <p:guide pos="7416"/>
        <p:guide pos="312" orient="horz"/>
        <p:guide pos="2160" orient="horz"/>
        <p:guide pos="230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2.xml"/><Relationship Id="rId42" Type="http://schemas.openxmlformats.org/officeDocument/2006/relationships/slide" Target="slides/slide34.xml"/><Relationship Id="rId41" Type="http://schemas.openxmlformats.org/officeDocument/2006/relationships/slide" Target="slides/slide33.xml"/><Relationship Id="rId44" Type="http://schemas.openxmlformats.org/officeDocument/2006/relationships/slide" Target="slides/slide36.xml"/><Relationship Id="rId43" Type="http://schemas.openxmlformats.org/officeDocument/2006/relationships/slide" Target="slides/slide35.xml"/><Relationship Id="rId46" Type="http://schemas.openxmlformats.org/officeDocument/2006/relationships/slide" Target="slides/slide38.xml"/><Relationship Id="rId45" Type="http://schemas.openxmlformats.org/officeDocument/2006/relationships/slide" Target="slides/slide37.xml"/><Relationship Id="rId1" Type="http://schemas.openxmlformats.org/officeDocument/2006/relationships/theme" Target="theme/theme5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48" Type="http://schemas.openxmlformats.org/officeDocument/2006/relationships/slide" Target="slides/slide40.xml"/><Relationship Id="rId47" Type="http://schemas.openxmlformats.org/officeDocument/2006/relationships/slide" Target="slides/slide39.xml"/><Relationship Id="rId49" Type="http://schemas.openxmlformats.org/officeDocument/2006/relationships/slide" Target="slides/slide4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37" Type="http://schemas.openxmlformats.org/officeDocument/2006/relationships/slide" Target="slides/slide29.xml"/><Relationship Id="rId36" Type="http://schemas.openxmlformats.org/officeDocument/2006/relationships/slide" Target="slides/slide28.xml"/><Relationship Id="rId39" Type="http://schemas.openxmlformats.org/officeDocument/2006/relationships/slide" Target="slides/slide31.xml"/><Relationship Id="rId38" Type="http://schemas.openxmlformats.org/officeDocument/2006/relationships/slide" Target="slides/slide30.xml"/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9" Type="http://schemas.openxmlformats.org/officeDocument/2006/relationships/slide" Target="slides/slide21.xml"/><Relationship Id="rId51" Type="http://schemas.openxmlformats.org/officeDocument/2006/relationships/font" Target="fonts/Roboto-bold.fntdata"/><Relationship Id="rId50" Type="http://schemas.openxmlformats.org/officeDocument/2006/relationships/font" Target="fonts/Roboto-regular.fntdata"/><Relationship Id="rId53" Type="http://schemas.openxmlformats.org/officeDocument/2006/relationships/font" Target="fonts/Roboto-boldItalic.fntdata"/><Relationship Id="rId52" Type="http://schemas.openxmlformats.org/officeDocument/2006/relationships/font" Target="fonts/Roboto-italic.fntdata"/><Relationship Id="rId11" Type="http://schemas.openxmlformats.org/officeDocument/2006/relationships/slide" Target="slides/slide3.xml"/><Relationship Id="rId55" Type="http://schemas.openxmlformats.org/officeDocument/2006/relationships/font" Target="fonts/QuattrocentoSans-bold.fntdata"/><Relationship Id="rId10" Type="http://schemas.openxmlformats.org/officeDocument/2006/relationships/slide" Target="slides/slide2.xml"/><Relationship Id="rId54" Type="http://schemas.openxmlformats.org/officeDocument/2006/relationships/font" Target="fonts/QuattrocentoSans-regular.fntdata"/><Relationship Id="rId13" Type="http://schemas.openxmlformats.org/officeDocument/2006/relationships/slide" Target="slides/slide5.xml"/><Relationship Id="rId57" Type="http://schemas.openxmlformats.org/officeDocument/2006/relationships/font" Target="fonts/QuattrocentoSans-boldItalic.fntdata"/><Relationship Id="rId12" Type="http://schemas.openxmlformats.org/officeDocument/2006/relationships/slide" Target="slides/slide4.xml"/><Relationship Id="rId56" Type="http://schemas.openxmlformats.org/officeDocument/2006/relationships/font" Target="fonts/QuattrocentoSans-italic.fntdata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58" Type="http://customschemas.google.com/relationships/presentationmetadata" Target="metadata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3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5959"/>
          </a:solidFill>
          <a:ln>
            <a:noFill/>
          </a:ln>
        </p:spPr>
      </p:sp>
      <p:sp>
        <p:nvSpPr>
          <p:cNvPr id="16" name="Google Shape;16;p43"/>
          <p:cNvSpPr txBox="1"/>
          <p:nvPr>
            <p:ph type="title"/>
          </p:nvPr>
        </p:nvSpPr>
        <p:spPr>
          <a:xfrm>
            <a:off x="457200" y="4517136"/>
            <a:ext cx="6581554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  <a:defRPr sz="36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">
  <p:cSld name="Intro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4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</p:sp>
      <p:sp>
        <p:nvSpPr>
          <p:cNvPr id="19" name="Google Shape;19;p44"/>
          <p:cNvSpPr txBox="1"/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  <a:defRPr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4"/>
          <p:cNvSpPr txBox="1"/>
          <p:nvPr>
            <p:ph idx="1" type="body"/>
          </p:nvPr>
        </p:nvSpPr>
        <p:spPr>
          <a:xfrm>
            <a:off x="3429000" y="2240280"/>
            <a:ext cx="4645152" cy="4197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21" name="Google Shape;21;p44"/>
          <p:cNvSpPr txBox="1"/>
          <p:nvPr>
            <p:ph idx="3" type="body"/>
          </p:nvPr>
        </p:nvSpPr>
        <p:spPr>
          <a:xfrm>
            <a:off x="630936" y="4498848"/>
            <a:ext cx="2121408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structions">
  <p:cSld name="Instructio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5"/>
          <p:cNvSpPr txBox="1"/>
          <p:nvPr>
            <p:ph type="title"/>
          </p:nvPr>
        </p:nvSpPr>
        <p:spPr>
          <a:xfrm>
            <a:off x="457199" y="914400"/>
            <a:ext cx="7467601" cy="15727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5"/>
          <p:cNvSpPr txBox="1"/>
          <p:nvPr>
            <p:ph idx="1" type="body"/>
          </p:nvPr>
        </p:nvSpPr>
        <p:spPr>
          <a:xfrm>
            <a:off x="457200" y="2540000"/>
            <a:ext cx="6591300" cy="34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25" name="Google Shape;25;p45"/>
          <p:cNvSpPr/>
          <p:nvPr>
            <p:ph idx="2" type="pic"/>
          </p:nvPr>
        </p:nvSpPr>
        <p:spPr>
          <a:xfrm>
            <a:off x="8115300" y="1384300"/>
            <a:ext cx="3410712" cy="4572000"/>
          </a:xfrm>
          <a:prstGeom prst="roundRect">
            <a:avLst>
              <a:gd fmla="val 2543" name="adj"/>
            </a:avLst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1032">
          <p15:clr>
            <a:srgbClr val="FBAE40"/>
          </p15:clr>
        </p15:guide>
        <p15:guide id="2" pos="33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ersive palette Balancing Act">
  <p:cSld name="Immersive palette Balancing Act">
    <p:bg>
      <p:bgPr>
        <a:solidFill>
          <a:schemeClr val="accent5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6"/>
          <p:cNvSpPr/>
          <p:nvPr/>
        </p:nvSpPr>
        <p:spPr>
          <a:xfrm>
            <a:off x="0" y="2400300"/>
            <a:ext cx="4267200" cy="4457700"/>
          </a:xfrm>
          <a:prstGeom prst="rect">
            <a:avLst/>
          </a:prstGeom>
          <a:solidFill>
            <a:srgbClr val="D293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8" name="Google Shape;28;p46"/>
          <p:cNvSpPr txBox="1"/>
          <p:nvPr>
            <p:ph type="title"/>
          </p:nvPr>
        </p:nvSpPr>
        <p:spPr>
          <a:xfrm>
            <a:off x="457199" y="1399032"/>
            <a:ext cx="3619501" cy="8778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  <a:defRPr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6"/>
          <p:cNvSpPr txBox="1"/>
          <p:nvPr>
            <p:ph idx="1" type="body"/>
          </p:nvPr>
        </p:nvSpPr>
        <p:spPr>
          <a:xfrm>
            <a:off x="457200" y="2779776"/>
            <a:ext cx="3465576" cy="3255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30" name="Google Shape;30;p46"/>
          <p:cNvSpPr/>
          <p:nvPr>
            <p:ph idx="2" type="pic"/>
          </p:nvPr>
        </p:nvSpPr>
        <p:spPr>
          <a:xfrm>
            <a:off x="4254500" y="0"/>
            <a:ext cx="74803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31;p46"/>
          <p:cNvSpPr/>
          <p:nvPr/>
        </p:nvSpPr>
        <p:spPr>
          <a:xfrm>
            <a:off x="11734800" y="4445000"/>
            <a:ext cx="457200" cy="2413000"/>
          </a:xfrm>
          <a:prstGeom prst="rect">
            <a:avLst/>
          </a:prstGeom>
          <a:solidFill>
            <a:srgbClr val="884C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" name="Google Shape;32;p46"/>
          <p:cNvSpPr/>
          <p:nvPr/>
        </p:nvSpPr>
        <p:spPr>
          <a:xfrm>
            <a:off x="11734800" y="0"/>
            <a:ext cx="457200" cy="4462272"/>
          </a:xfrm>
          <a:prstGeom prst="rect">
            <a:avLst/>
          </a:prstGeom>
          <a:solidFill>
            <a:srgbClr val="86A29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lette Balance act">
  <p:cSld name="Palette Balance act">
    <p:bg>
      <p:bgPr>
        <a:solidFill>
          <a:srgbClr val="D8D8D8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0"/>
          <p:cNvSpPr txBox="1"/>
          <p:nvPr>
            <p:ph type="title"/>
          </p:nvPr>
        </p:nvSpPr>
        <p:spPr>
          <a:xfrm>
            <a:off x="457199" y="2569464"/>
            <a:ext cx="3619501" cy="117957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attrocento Sans"/>
              <a:buNone/>
              <a:defRPr sz="32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0"/>
          <p:cNvSpPr/>
          <p:nvPr>
            <p:ph idx="2" type="pic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50"/>
          <p:cNvSpPr/>
          <p:nvPr>
            <p:ph idx="3" type="pic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50"/>
          <p:cNvSpPr/>
          <p:nvPr>
            <p:ph idx="4" type="pic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50"/>
          <p:cNvSpPr/>
          <p:nvPr>
            <p:ph idx="5" type="pic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50"/>
          <p:cNvSpPr/>
          <p:nvPr>
            <p:ph idx="6" type="pic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50"/>
          <p:cNvSpPr/>
          <p:nvPr>
            <p:ph idx="7" type="pic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50"/>
          <p:cNvSpPr/>
          <p:nvPr>
            <p:ph idx="8" type="pic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50"/>
          <p:cNvSpPr/>
          <p:nvPr>
            <p:ph idx="9" type="pic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ersive palette Amusements">
  <p:cSld name="Immersive palette Amusements">
    <p:bg>
      <p:bgPr>
        <a:solidFill>
          <a:schemeClr val="lt2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8"/>
          <p:cNvSpPr/>
          <p:nvPr/>
        </p:nvSpPr>
        <p:spPr>
          <a:xfrm>
            <a:off x="6712974" y="1651000"/>
            <a:ext cx="460459" cy="5207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0" name="Google Shape;50;p48"/>
          <p:cNvSpPr/>
          <p:nvPr/>
        </p:nvSpPr>
        <p:spPr>
          <a:xfrm>
            <a:off x="9271000" y="0"/>
            <a:ext cx="2921000" cy="539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1" name="Google Shape;51;p48"/>
          <p:cNvSpPr/>
          <p:nvPr/>
        </p:nvSpPr>
        <p:spPr>
          <a:xfrm>
            <a:off x="0" y="2387600"/>
            <a:ext cx="5461000" cy="21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" name="Google Shape;52;p48"/>
          <p:cNvSpPr/>
          <p:nvPr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3" name="Google Shape;53;p48"/>
          <p:cNvSpPr txBox="1"/>
          <p:nvPr>
            <p:ph type="title"/>
          </p:nvPr>
        </p:nvSpPr>
        <p:spPr>
          <a:xfrm>
            <a:off x="457199" y="914400"/>
            <a:ext cx="5605272" cy="1572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8"/>
          <p:cNvSpPr txBox="1"/>
          <p:nvPr>
            <p:ph idx="1" type="body"/>
          </p:nvPr>
        </p:nvSpPr>
        <p:spPr>
          <a:xfrm>
            <a:off x="457200" y="3072384"/>
            <a:ext cx="4946904" cy="287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5" name="Google Shape;55;p48"/>
          <p:cNvSpPr/>
          <p:nvPr>
            <p:ph idx="2" type="pic"/>
          </p:nvPr>
        </p:nvSpPr>
        <p:spPr>
          <a:xfrm>
            <a:off x="7178040" y="457200"/>
            <a:ext cx="4562856" cy="6400800"/>
          </a:xfrm>
          <a:prstGeom prst="rect">
            <a:avLst/>
          </a:prstGeom>
          <a:solidFill>
            <a:srgbClr val="FBF2E1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lette Amusements">
  <p:cSld name="Palette Amusements">
    <p:bg>
      <p:bgPr>
        <a:solidFill>
          <a:srgbClr val="D8D8D8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9"/>
          <p:cNvSpPr txBox="1"/>
          <p:nvPr>
            <p:ph type="title"/>
          </p:nvPr>
        </p:nvSpPr>
        <p:spPr>
          <a:xfrm>
            <a:off x="457199" y="2569464"/>
            <a:ext cx="3619501" cy="117957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attrocento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9"/>
          <p:cNvSpPr/>
          <p:nvPr>
            <p:ph idx="2" type="pic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49"/>
          <p:cNvSpPr/>
          <p:nvPr>
            <p:ph idx="3" type="pic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49"/>
          <p:cNvSpPr/>
          <p:nvPr>
            <p:ph idx="4" type="pic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49"/>
          <p:cNvSpPr/>
          <p:nvPr>
            <p:ph idx="5" type="pic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49"/>
          <p:cNvSpPr/>
          <p:nvPr>
            <p:ph idx="6" type="pic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49"/>
          <p:cNvSpPr/>
          <p:nvPr>
            <p:ph idx="7" type="pic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9"/>
          <p:cNvSpPr/>
          <p:nvPr>
            <p:ph idx="8" type="pic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49"/>
          <p:cNvSpPr/>
          <p:nvPr>
            <p:ph idx="9" type="pic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lette Wellspring">
  <p:cSld name="Palette Wellspring">
    <p:bg>
      <p:bgPr>
        <a:solidFill>
          <a:srgbClr val="D8D8D8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2"/>
          <p:cNvSpPr txBox="1"/>
          <p:nvPr>
            <p:ph type="title"/>
          </p:nvPr>
        </p:nvSpPr>
        <p:spPr>
          <a:xfrm>
            <a:off x="457199" y="2569464"/>
            <a:ext cx="3619501" cy="117957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attrocento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52"/>
          <p:cNvSpPr/>
          <p:nvPr>
            <p:ph idx="2" type="pic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52"/>
          <p:cNvSpPr/>
          <p:nvPr>
            <p:ph idx="3" type="pic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52"/>
          <p:cNvSpPr/>
          <p:nvPr>
            <p:ph idx="4" type="pic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52"/>
          <p:cNvSpPr/>
          <p:nvPr>
            <p:ph idx="5" type="pic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52"/>
          <p:cNvSpPr/>
          <p:nvPr>
            <p:ph idx="6" type="pic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52"/>
          <p:cNvSpPr/>
          <p:nvPr>
            <p:ph idx="7" type="pic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52"/>
          <p:cNvSpPr/>
          <p:nvPr>
            <p:ph idx="8" type="pic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52"/>
          <p:cNvSpPr/>
          <p:nvPr>
            <p:ph idx="9" type="pic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ersive palette Wellspring">
  <p:cSld name="Immersive palette Wellspring">
    <p:bg>
      <p:bgPr>
        <a:solidFill>
          <a:schemeClr val="dk2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3"/>
          <p:cNvSpPr/>
          <p:nvPr/>
        </p:nvSpPr>
        <p:spPr>
          <a:xfrm>
            <a:off x="0" y="0"/>
            <a:ext cx="2445488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3" name="Google Shape;83;p53"/>
          <p:cNvSpPr/>
          <p:nvPr/>
        </p:nvSpPr>
        <p:spPr>
          <a:xfrm rot="5400000">
            <a:off x="10740656" y="5406656"/>
            <a:ext cx="2445488" cy="457200"/>
          </a:xfrm>
          <a:prstGeom prst="rect">
            <a:avLst/>
          </a:prstGeom>
          <a:solidFill>
            <a:srgbClr val="8A58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4" name="Google Shape;84;p53"/>
          <p:cNvSpPr/>
          <p:nvPr/>
        </p:nvSpPr>
        <p:spPr>
          <a:xfrm>
            <a:off x="7982712" y="495300"/>
            <a:ext cx="3753612" cy="5943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5" name="Google Shape;85;p53"/>
          <p:cNvSpPr/>
          <p:nvPr/>
        </p:nvSpPr>
        <p:spPr>
          <a:xfrm>
            <a:off x="4251158" y="495300"/>
            <a:ext cx="3787056" cy="594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6" name="Google Shape;86;p53"/>
          <p:cNvSpPr txBox="1"/>
          <p:nvPr>
            <p:ph idx="1" type="body"/>
          </p:nvPr>
        </p:nvSpPr>
        <p:spPr>
          <a:xfrm>
            <a:off x="457200" y="2779776"/>
            <a:ext cx="3465576" cy="3255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87" name="Google Shape;87;p53"/>
          <p:cNvSpPr/>
          <p:nvPr>
            <p:ph idx="2" type="pic"/>
          </p:nvPr>
        </p:nvSpPr>
        <p:spPr>
          <a:xfrm>
            <a:off x="4709160" y="960120"/>
            <a:ext cx="6574536" cy="5074920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53"/>
          <p:cNvSpPr/>
          <p:nvPr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cap="flat" cmpd="sng" w="254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89" name="Google Shape;89;p53"/>
          <p:cNvCxnSpPr/>
          <p:nvPr/>
        </p:nvCxnSpPr>
        <p:spPr>
          <a:xfrm>
            <a:off x="228600" y="2415910"/>
            <a:ext cx="4022558" cy="0"/>
          </a:xfrm>
          <a:prstGeom prst="straightConnector1">
            <a:avLst/>
          </a:prstGeom>
          <a:noFill/>
          <a:ln cap="flat" cmpd="sng" w="254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0" name="Google Shape;90;p53"/>
          <p:cNvSpPr txBox="1"/>
          <p:nvPr>
            <p:ph type="title"/>
          </p:nvPr>
        </p:nvSpPr>
        <p:spPr>
          <a:xfrm>
            <a:off x="457199" y="1371600"/>
            <a:ext cx="3619501" cy="8778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lette Star of the show">
  <p:cSld name="Palette Star of the show">
    <p:bg>
      <p:bgPr>
        <a:solidFill>
          <a:srgbClr val="D8D8D8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5"/>
          <p:cNvSpPr txBox="1"/>
          <p:nvPr>
            <p:ph type="title"/>
          </p:nvPr>
        </p:nvSpPr>
        <p:spPr>
          <a:xfrm>
            <a:off x="457199" y="2569464"/>
            <a:ext cx="3619501" cy="1179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attrocento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55"/>
          <p:cNvSpPr/>
          <p:nvPr>
            <p:ph idx="2" type="pic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55"/>
          <p:cNvSpPr/>
          <p:nvPr>
            <p:ph idx="3" type="pic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55"/>
          <p:cNvSpPr/>
          <p:nvPr>
            <p:ph idx="4" type="pic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55"/>
          <p:cNvSpPr/>
          <p:nvPr>
            <p:ph idx="5" type="pic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55"/>
          <p:cNvSpPr/>
          <p:nvPr>
            <p:ph idx="6" type="pic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55"/>
          <p:cNvSpPr/>
          <p:nvPr>
            <p:ph idx="7" type="pic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55"/>
          <p:cNvSpPr/>
          <p:nvPr>
            <p:ph idx="8" type="pic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55"/>
          <p:cNvSpPr/>
          <p:nvPr>
            <p:ph idx="9" type="pic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ersive palette Star of the show">
  <p:cSld name="Immersive palette Star of the show"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6"/>
          <p:cNvSpPr/>
          <p:nvPr/>
        </p:nvSpPr>
        <p:spPr>
          <a:xfrm>
            <a:off x="0" y="495300"/>
            <a:ext cx="6057900" cy="133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8" name="Google Shape;108;p56"/>
          <p:cNvSpPr/>
          <p:nvPr/>
        </p:nvSpPr>
        <p:spPr>
          <a:xfrm>
            <a:off x="6530703" y="495300"/>
            <a:ext cx="2931587" cy="262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9" name="Google Shape;109;p56"/>
          <p:cNvSpPr/>
          <p:nvPr/>
        </p:nvSpPr>
        <p:spPr>
          <a:xfrm>
            <a:off x="8852618" y="3863713"/>
            <a:ext cx="292100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0" name="Google Shape;110;p56"/>
          <p:cNvSpPr/>
          <p:nvPr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1" name="Google Shape;111;p56"/>
          <p:cNvSpPr txBox="1"/>
          <p:nvPr>
            <p:ph type="title"/>
          </p:nvPr>
        </p:nvSpPr>
        <p:spPr>
          <a:xfrm>
            <a:off x="457199" y="914400"/>
            <a:ext cx="5638801" cy="15721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56"/>
          <p:cNvSpPr txBox="1"/>
          <p:nvPr>
            <p:ph idx="1" type="body"/>
          </p:nvPr>
        </p:nvSpPr>
        <p:spPr>
          <a:xfrm>
            <a:off x="457200" y="2489200"/>
            <a:ext cx="5202936" cy="35478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13" name="Google Shape;113;p56"/>
          <p:cNvSpPr/>
          <p:nvPr>
            <p:ph idx="2" type="pic"/>
          </p:nvPr>
        </p:nvSpPr>
        <p:spPr>
          <a:xfrm>
            <a:off x="6997700" y="914400"/>
            <a:ext cx="4334256" cy="50932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5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Layout" Target="../slideLayouts/slideLayout7.xml"/><Relationship Id="rId3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theme" Target="../theme/theme1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/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  <a:defRPr b="0" i="0" sz="3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2" name="Google Shape;12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3" name="Google Shape;13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112">
          <p15:clr>
            <a:srgbClr val="F26B43"/>
          </p15:clr>
        </p15:guide>
        <p15:guide id="2" pos="2568">
          <p15:clr>
            <a:srgbClr val="F26B43"/>
          </p15:clr>
        </p15:guide>
        <p15:guide id="3" pos="288">
          <p15:clr>
            <a:srgbClr val="5ACBF0"/>
          </p15:clr>
        </p15:guide>
        <p15:guide id="4" pos="7392">
          <p15:clr>
            <a:srgbClr val="5ACBF0"/>
          </p15:clr>
        </p15:guide>
        <p15:guide id="5" orient="horz" pos="576">
          <p15:clr>
            <a:srgbClr val="5ACBF0"/>
          </p15:clr>
        </p15:guide>
        <p15:guide id="6" orient="horz" pos="3744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7"/>
          <p:cNvSpPr txBox="1"/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  <a:defRPr b="0" i="0" sz="3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5" name="Google Shape;45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6" name="Google Shape;46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7" name="Google Shape;47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1"/>
    <p:sldLayoutId id="2147483656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112">
          <p15:clr>
            <a:srgbClr val="F26B43"/>
          </p15:clr>
        </p15:guide>
        <p15:guide id="2" pos="2568">
          <p15:clr>
            <a:srgbClr val="F26B43"/>
          </p15:clr>
        </p15:guide>
        <p15:guide id="3" pos="288">
          <p15:clr>
            <a:srgbClr val="5ACBF0"/>
          </p15:clr>
        </p15:guide>
        <p15:guide id="4" pos="7392">
          <p15:clr>
            <a:srgbClr val="5ACBF0"/>
          </p15:clr>
        </p15:guide>
        <p15:guide id="5" orient="horz" pos="576">
          <p15:clr>
            <a:srgbClr val="5ACBF0"/>
          </p15:clr>
        </p15:guide>
        <p15:guide id="6" orient="horz" pos="3744">
          <p15:clr>
            <a:srgbClr val="5ACBF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1"/>
          <p:cNvSpPr txBox="1"/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  <a:defRPr b="0" i="0" sz="3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8" name="Google Shape;68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9" name="Google Shape;69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70" name="Google Shape;70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112">
          <p15:clr>
            <a:srgbClr val="F26B43"/>
          </p15:clr>
        </p15:guide>
        <p15:guide id="2" pos="2568">
          <p15:clr>
            <a:srgbClr val="F26B43"/>
          </p15:clr>
        </p15:guide>
        <p15:guide id="3" pos="288">
          <p15:clr>
            <a:srgbClr val="5ACBF0"/>
          </p15:clr>
        </p15:guide>
        <p15:guide id="4" pos="7392">
          <p15:clr>
            <a:srgbClr val="5ACBF0"/>
          </p15:clr>
        </p15:guide>
        <p15:guide id="5" orient="horz" pos="576">
          <p15:clr>
            <a:srgbClr val="5ACBF0"/>
          </p15:clr>
        </p15:guide>
        <p15:guide id="6" orient="horz" pos="3744">
          <p15:clr>
            <a:srgbClr val="5ACBF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4"/>
          <p:cNvSpPr txBox="1"/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  <a:defRPr b="0" i="0" sz="3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3" name="Google Shape;93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94" name="Google Shape;94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95" name="Google Shape;95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112">
          <p15:clr>
            <a:srgbClr val="F26B43"/>
          </p15:clr>
        </p15:guide>
        <p15:guide id="2" pos="2568">
          <p15:clr>
            <a:srgbClr val="F26B43"/>
          </p15:clr>
        </p15:guide>
        <p15:guide id="3" pos="288">
          <p15:clr>
            <a:srgbClr val="5ACBF0"/>
          </p15:clr>
        </p15:guide>
        <p15:guide id="4" pos="7392">
          <p15:clr>
            <a:srgbClr val="5ACBF0"/>
          </p15:clr>
        </p15:guide>
        <p15:guide id="5" orient="horz" pos="576">
          <p15:clr>
            <a:srgbClr val="5ACBF0"/>
          </p15:clr>
        </p15:guide>
        <p15:guide id="6" orient="horz" pos="3744">
          <p15:clr>
            <a:srgbClr val="5ACBF0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20" Type="http://schemas.openxmlformats.org/officeDocument/2006/relationships/hyperlink" Target="https://ta.wikipedia.org/w/index.php?title=%E0%AE%92%E0%AE%AA%E0%AF%8D%E0%AE%AA%E0%AF%81&amp;action=edit&amp;redlink=1" TargetMode="External"/><Relationship Id="rId22" Type="http://schemas.openxmlformats.org/officeDocument/2006/relationships/hyperlink" Target="https://ta.wikipedia.org/wiki/%E0%AE%AE%E0%AF%8B%E0%AE%9F%E0%AE%BF_%E0%AE%B5%E0%AE%BF%E0%AE%B3%E0%AF%88%E0%AE%AF%E0%AE%BE%E0%AE%9F%E0%AF%8D%E0%AE%9F%E0%AF%81" TargetMode="External"/><Relationship Id="rId21" Type="http://schemas.openxmlformats.org/officeDocument/2006/relationships/hyperlink" Target="https://ta.wikipedia.org/w/index.php?title=%E0%AE%87%E0%AE%B0%E0%AE%9F%E0%AF%8D%E0%AE%9F%E0%AF%88_%E0%AE%AE%E0%AE%BE%E0%AE%9F%E0%AF%8D%E0%AE%9F%E0%AF%81%E0%AE%AA%E0%AF%8D_%E0%AE%AA%E0%AE%A8%E0%AF%8D%E0%AE%A4%E0%AE%AF%E0%AE%AE%E0%AF%8D&amp;action=edit&amp;redlink=1" TargetMode="External"/><Relationship Id="rId24" Type="http://schemas.openxmlformats.org/officeDocument/2006/relationships/hyperlink" Target="https://ta.wikipedia.org/wiki/%E0%AE%95%E0%AF%81%E0%AE%B4%E0%AF%88_%E0%AE%8E%E0%AE%9F%E0%AF%81" TargetMode="External"/><Relationship Id="rId23" Type="http://schemas.openxmlformats.org/officeDocument/2006/relationships/hyperlink" Target="https://ta.wikipedia.org/wiki/%E0%AE%95%E0%AE%A3%E0%AF%8D%E0%AE%A3%E0%AE%BE%E0%AE%AE%E0%AF%82%E0%AE%9A%E0%AF%8D%E0%AE%9A%E0%AE%BF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ta.wikipedia.org/wiki/%E0%AE%93%E0%AE%A3%E0%AE%AA%E0%AF%8D%E0%AE%AA%E0%AE%A8%E0%AF%8D%E0%AE%A4%E0%AF%81_%E0%AE%B5%E0%AE%BF%E0%AE%B3%E0%AF%88%E0%AE%AF%E0%AE%BE%E0%AE%9F%E0%AF%8D%E0%AE%9F%E0%AF%81" TargetMode="External"/><Relationship Id="rId4" Type="http://schemas.openxmlformats.org/officeDocument/2006/relationships/hyperlink" Target="https://ta.wikipedia.org/wiki/%E0%AE%95%E0%AE%BF%E0%AE%9F%E0%AF%8D%E0%AE%9F%E0%AE%BF%E0%AE%AA%E0%AF%8D_%E0%AE%AA%E0%AF%81%E0%AE%B3%E0%AF%8D%E0%AE%B3%E0%AF%81" TargetMode="External"/><Relationship Id="rId9" Type="http://schemas.openxmlformats.org/officeDocument/2006/relationships/hyperlink" Target="https://ta.wikipedia.org/wiki/%E0%AE%8E%E0%AE%9F%E0%AF%8D%E0%AE%9F%E0%AF%81%E0%AE%95%E0%AF%8D%E0%AE%95%E0%AF%8B%E0%AE%9F%E0%AF%81" TargetMode="External"/><Relationship Id="rId26" Type="http://schemas.openxmlformats.org/officeDocument/2006/relationships/hyperlink" Target="https://ta.wikipedia.org/wiki/%E0%AE%AA%E0%AF%87%E0%AE%A3%E0%AE%BF%E0%AE%AA%E0%AF%8D%E0%AE%AA%E0%AE%A8%E0%AF%8D%E0%AE%A4%E0%AF%81" TargetMode="External"/><Relationship Id="rId25" Type="http://schemas.openxmlformats.org/officeDocument/2006/relationships/hyperlink" Target="https://ta.wikipedia.org/wiki/%E0%AE%AA%E0%AF%87%E0%AE%A3%E0%AE%BF_%E0%AE%85%E0%AE%9F%E0%AE%BF%E0%AE%A4%E0%AF%8D%E0%AE%A4%E0%AE%B2%E0%AF%8D" TargetMode="External"/><Relationship Id="rId28" Type="http://schemas.openxmlformats.org/officeDocument/2006/relationships/hyperlink" Target="https://ta.wikipedia.org/w/index.php?title=%E0%AE%85%E0%AE%AE%E0%AF%8D%E0%AE%AA%E0%AF%86%E0%AE%B1%E0%AE%BF%E0%AE%A4%E0%AE%B2%E0%AF%8D&amp;action=edit&amp;redlink=1" TargetMode="External"/><Relationship Id="rId27" Type="http://schemas.openxmlformats.org/officeDocument/2006/relationships/hyperlink" Target="https://ta.wikipedia.org/w/index.php?title=%E0%AE%A4%E0%AE%95%E0%AE%B0%E0%AE%AA%E0%AF%8D%E0%AE%AA%E0%AE%A8%E0%AF%8D%E0%AE%A4%E0%AF%81&amp;action=edit&amp;redlink=1" TargetMode="External"/><Relationship Id="rId5" Type="http://schemas.openxmlformats.org/officeDocument/2006/relationships/hyperlink" Target="https://ta.wikipedia.org/wiki/%E0%AE%95%E0%AE%BF%E0%AE%B3%E0%AE%BF%E0%AE%A4%E0%AF%8D%E0%AE%A4%E0%AE%9F%E0%AF%8D%E0%AE%9F%E0%AF%81" TargetMode="External"/><Relationship Id="rId6" Type="http://schemas.openxmlformats.org/officeDocument/2006/relationships/hyperlink" Target="https://ta.wikipedia.org/w/index.php?title=%E0%AE%A4%E0%AE%BE%E0%AE%9A%E0%AF%8D%E0%AE%9A%E0%AE%BF&amp;action=edit&amp;redlink=1" TargetMode="External"/><Relationship Id="rId29" Type="http://schemas.openxmlformats.org/officeDocument/2006/relationships/hyperlink" Target="https://ta.wikipedia.org/w/index.php?title=%E0%AE%95%E0%AF%8B%E0%AE%B4%E0%AE%BF%E0%AE%9A%E0%AF%8D%E0%AE%9A%E0%AE%A3%E0%AF%8D%E0%AE%9F%E0%AF%88&amp;action=edit&amp;redlink=1" TargetMode="External"/><Relationship Id="rId7" Type="http://schemas.openxmlformats.org/officeDocument/2006/relationships/hyperlink" Target="https://ta.wikipedia.org/wiki/%E0%AE%9A%E0%AE%9F%E0%AF%81%E0%AE%95%E0%AF%81%E0%AE%9F%E0%AF%81" TargetMode="External"/><Relationship Id="rId8" Type="http://schemas.openxmlformats.org/officeDocument/2006/relationships/hyperlink" Target="https://ta.wikipedia.org/wiki/%E0%AE%95%E0%AE%AA%E0%AE%9F%E0%AE%BF" TargetMode="External"/><Relationship Id="rId31" Type="http://schemas.openxmlformats.org/officeDocument/2006/relationships/hyperlink" Target="https://ta.wikipedia.org/w/index.php?title=%E0%AE%9A%E0%AE%BF%E0%AE%B2%E0%AF%8D%E0%AE%B2%E0%AE%BF%E0%AE%95%E0%AF%8D%E0%AE%95%E0%AF%8B%E0%AE%9F%E0%AF%81&amp;action=edit&amp;redlink=1" TargetMode="External"/><Relationship Id="rId30" Type="http://schemas.openxmlformats.org/officeDocument/2006/relationships/hyperlink" Target="https://ta.wikipedia.org/w/index.php?title=%E0%AE%B5%E0%AE%A3%E0%AF%8D%E0%AE%9F%E0%AE%BF%E0%AE%9A%E0%AF%8D%E0%AE%9A%E0%AE%B5%E0%AE%BE%E0%AE%B0%E0%AE%BF&amp;action=edit&amp;redlink=1" TargetMode="External"/><Relationship Id="rId11" Type="http://schemas.openxmlformats.org/officeDocument/2006/relationships/hyperlink" Target="https://ta.wikipedia.org/wiki/%E0%AE%95%E0%AE%AF%E0%AE%BF%E0%AE%B1%E0%AF%81_%E0%AE%87%E0%AE%B4%E0%AF%81%E0%AE%A4%E0%AF%8D%E0%AE%A4%E0%AE%B2%E0%AF%8D" TargetMode="External"/><Relationship Id="rId33" Type="http://schemas.openxmlformats.org/officeDocument/2006/relationships/hyperlink" Target="https://ta.wikipedia.org/w/index.php?title=%E0%AE%95%E0%AF%80%E0%AE%9A%E0%AF%8D%E0%AE%9A%E0%AF%81_%E0%AE%AE%E0%AE%9A%E0%AF%8D%E0%AE%9A%E0%AF%81%E0%AE%A4%E0%AF%8D_%E0%AE%A4%E0%AE%AE%E0%AF%8D%E0%AE%AA%E0%AE%B2%E0%AE%AE%E0%AF%8D&amp;action=edit&amp;redlink=1" TargetMode="External"/><Relationship Id="rId10" Type="http://schemas.openxmlformats.org/officeDocument/2006/relationships/hyperlink" Target="https://ta.wikipedia.org/wiki/%E0%AE%B5%E0%AE%B4%E0%AF%81%E0%AE%95%E0%AF%8D%E0%AE%95%E0%AF%81_%E0%AE%AE%E0%AE%B0%E0%AE%AE%E0%AF%8D_%E0%AE%8F%E0%AE%B1%E0%AE%B2%E0%AF%8D" TargetMode="External"/><Relationship Id="rId32" Type="http://schemas.openxmlformats.org/officeDocument/2006/relationships/hyperlink" Target="https://ta.wikipedia.org/w/index.php?title=%E0%AE%87%E0%AE%B3%E0%AE%B5%E0%AE%9F%E0%AF%8D%E0%AE%9F%E0%AE%95%E0%AF%8D_%E0%AE%95%E0%AE%B2%E0%AF%8D&amp;action=edit&amp;redlink=1" TargetMode="External"/><Relationship Id="rId13" Type="http://schemas.openxmlformats.org/officeDocument/2006/relationships/hyperlink" Target="https://ta.wikipedia.org/wiki/%E0%AE%89%E0%AE%B1%E0%AE%BF%E0%AE%AF%E0%AE%9F%E0%AE%BF" TargetMode="External"/><Relationship Id="rId35" Type="http://schemas.openxmlformats.org/officeDocument/2006/relationships/hyperlink" Target="https://ta.wikipedia.org/w/index.php?title=%E0%AE%B5%E0%AF%86%E0%AE%B3%E0%AF%8D%E0%AE%B3%E0%AE%AE%E0%AE%9F%E0%AE%BF%E0%AE%A4%E0%AF%8D%E0%AE%A4%E0%AE%B2%E0%AF%8D&amp;action=edit&amp;redlink=1" TargetMode="External"/><Relationship Id="rId12" Type="http://schemas.openxmlformats.org/officeDocument/2006/relationships/hyperlink" Target="https://ta.wikipedia.org/wiki/%E0%AE%AE%E0%AF%81%E0%AE%9F%E0%AF%8D%E0%AE%9F%E0%AE%BF_%E0%AE%89%E0%AE%9F%E0%AF%88%E0%AE%A4%E0%AF%8D%E0%AE%A4%E0%AE%B2%E0%AF%8D" TargetMode="External"/><Relationship Id="rId34" Type="http://schemas.openxmlformats.org/officeDocument/2006/relationships/hyperlink" Target="https://ta.wikipedia.org/w/index.php?title=%E0%AE%AA%E0%AF%8B%E0%AE%B3%E0%AF%88%E0%AE%AF%E0%AE%9F%E0%AE%BF&amp;action=edit&amp;redlink=1" TargetMode="External"/><Relationship Id="rId15" Type="http://schemas.openxmlformats.org/officeDocument/2006/relationships/hyperlink" Target="http://koodu.thamizhstudio.com/naattuppurakkalaigal_intro2.php" TargetMode="External"/><Relationship Id="rId14" Type="http://schemas.openxmlformats.org/officeDocument/2006/relationships/hyperlink" Target="https://ta.wikipedia.org/w/index.php?title=%E0%AE%AA%E0%AE%BE%E0%AE%B0%E0%AE%BF%E0%AE%B5%E0%AF%87%E0%AE%9F%E0%AF%8D%E0%AE%9F%E0%AF%88&amp;action=edit&amp;redlink=1" TargetMode="External"/><Relationship Id="rId17" Type="http://schemas.openxmlformats.org/officeDocument/2006/relationships/hyperlink" Target="https://ta.wikipedia.org/w/index.php?title=%E0%AE%95%E0%AE%BF%E0%AE%B3%E0%AE%BF_%E0%AE%95%E0%AF%8B%E0%AE%9F%E0%AF%81_%E0%AE%AA%E0%AE%BE%E0%AE%AF%E0%AF%8D%E0%AE%A4%E0%AE%B2%E0%AF%8D&amp;action=edit&amp;redlink=1" TargetMode="External"/><Relationship Id="rId16" Type="http://schemas.openxmlformats.org/officeDocument/2006/relationships/hyperlink" Target="https://ta.wikipedia.org/wiki/%E0%AE%9A%E0%AE%99%E0%AF%8D%E0%AE%95%E0%AF%80%E0%AE%A4%E0%AE%95%E0%AF%8D_%E0%AE%95%E0%AE%A4%E0%AE%BF%E0%AE%B0%E0%AF%88" TargetMode="External"/><Relationship Id="rId19" Type="http://schemas.openxmlformats.org/officeDocument/2006/relationships/hyperlink" Target="https://ta.wikipedia.org/wiki/%E0%AE%AA%E0%AE%B2%E0%AF%8D%E0%AE%B2%E0%AE%BE%E0%AE%99%E0%AF%8D%E0%AE%95%E0%AF%81%E0%AE%B4%E0%AE%BF" TargetMode="External"/><Relationship Id="rId18" Type="http://schemas.openxmlformats.org/officeDocument/2006/relationships/hyperlink" Target="https://ta.wikipedia.org/wiki/%E0%AE%AA%E0%AF%8B%E0%AE%B0%E0%AF%8D%E0%AE%A4%E0%AF%8D%E0%AE%A4%E0%AF%87%E0%AE%99%E0%AF%8D%E0%AE%95%E0%AE%BE%E0%AE%AF%E0%AF%8D" TargetMode="External"/></Relationships>
</file>

<file path=ppt/slides/_rels/slide16.xml.rels><?xml version="1.0" encoding="UTF-8" standalone="yes"?><Relationships xmlns="http://schemas.openxmlformats.org/package/2006/relationships"><Relationship Id="rId40" Type="http://schemas.openxmlformats.org/officeDocument/2006/relationships/hyperlink" Target="https://ta.wikipedia.org/w/index.php?title=%E0%AE%95%E0%AE%AF%E0%AE%BF%E0%AE%B1%E0%AF%81_%E0%AE%AA%E0%AE%BE%E0%AE%AF%E0%AF%8D%E0%AE%A4%E0%AE%B2%E0%AF%8D&amp;action=edit&amp;redlink=1" TargetMode="External"/><Relationship Id="rId20" Type="http://schemas.openxmlformats.org/officeDocument/2006/relationships/hyperlink" Target="https://ta.wikipedia.org/w/index.php?title=%E0%AE%A8%E0%AF%80%E0%AE%A8%E0%AF%8D%E0%AE%A4%E0%AE%B2%E0%AF%8D&amp;action=edit&amp;redlink=1" TargetMode="External"/><Relationship Id="rId22" Type="http://schemas.openxmlformats.org/officeDocument/2006/relationships/hyperlink" Target="https://ta.wikipedia.org/wiki/%E0%AE%9A%E0%AE%BE%E0%AE%95%E0%AF%8D%E0%AE%95%E0%AF%81_%E0%AE%93%E0%AE%9F%E0%AF%8D%E0%AE%9F%E0%AE%AE%E0%AF%8D" TargetMode="External"/><Relationship Id="rId21" Type="http://schemas.openxmlformats.org/officeDocument/2006/relationships/hyperlink" Target="https://ta.wikipedia.org/wiki/%E0%AE%86%E0%AE%B1%E0%AF%81%E0%AE%A4%E0%AE%B2%E0%AF%8D_%E0%AE%88%E0%AE%B0%E0%AF%81%E0%AE%B0%E0%AF%81%E0%AE%B3%E0%AE%BF_%E0%AE%93%E0%AE%9F%E0%AF%8D%E0%AE%9F%E0%AE%AE%E0%AF%8D" TargetMode="External"/><Relationship Id="rId24" Type="http://schemas.openxmlformats.org/officeDocument/2006/relationships/hyperlink" Target="https://ta.wikipedia.org/w/index.php?title=%E0%AE%A4%E0%AE%B2%E0%AF%88%E0%AE%AF%E0%AE%A3%E0%AF%88%E0%AE%9A%E0%AF%8D_%E0%AE%9A%E0%AE%A3%E0%AF%8D%E0%AE%9F%E0%AF%88&amp;action=edit&amp;redlink=1" TargetMode="External"/><Relationship Id="rId23" Type="http://schemas.openxmlformats.org/officeDocument/2006/relationships/hyperlink" Target="https://ta.wikipedia.org/wiki/%E0%AE%AA%E0%AF%81%E0%AE%B3%E0%AE%BF%E0%AE%9A%E0%AF%8D%E0%AE%9A%E0%AE%B2%E0%AF%8D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ta.wikipedia.org/w/index.php?title=%E0%AE%9A%E0%AE%BF%E0%AE%B1%E0%AF%8D%E0%AE%B1%E0%AE%BF%E0%AE%B2%E0%AF%8D&amp;action=edit&amp;redlink=1" TargetMode="External"/><Relationship Id="rId4" Type="http://schemas.openxmlformats.org/officeDocument/2006/relationships/hyperlink" Target="https://ta.wikipedia.org/w/index.php?title=%E0%AE%95%E0%AE%AF%E0%AE%BF%E0%AE%B1%E0%AE%9F%E0%AE%BF%E0%AE%A4%E0%AF%8D%E0%AE%A4%E0%AE%B2%E0%AF%8D&amp;action=edit&amp;redlink=1" TargetMode="External"/><Relationship Id="rId9" Type="http://schemas.openxmlformats.org/officeDocument/2006/relationships/hyperlink" Target="https://ta.wikipedia.org/wiki/%E0%AE%89%E0%AE%AA%E0%AF%8D%E0%AE%AA%E0%AF%81_%E0%AE%AE%E0%AF%82%E0%AE%9F%E0%AF%8D%E0%AE%9F%E0%AF%88" TargetMode="External"/><Relationship Id="rId26" Type="http://schemas.openxmlformats.org/officeDocument/2006/relationships/hyperlink" Target="https://ta.wikipedia.org/wiki/%E0%AE%AA%E0%AE%9A%E0%AF%8D%E0%AE%9A%E0%AF%88%E0%AE%95%E0%AF%8D_%E0%AE%95%E0%AF%81%E0%AE%A4%E0%AE%BF%E0%AE%B0%E0%AF%88" TargetMode="External"/><Relationship Id="rId25" Type="http://schemas.openxmlformats.org/officeDocument/2006/relationships/hyperlink" Target="https://ta.wikipedia.org/w/index.php?title=%E0%AE%95%E0%AE%B3%E0%AF%8D%E0%AE%B3%E0%AE%A9%E0%AF%8D_%E0%AE%95%E0%AE%BE%E0%AE%B5%E0%AE%B2%E0%AF%8D&amp;action=edit&amp;redlink=1" TargetMode="External"/><Relationship Id="rId28" Type="http://schemas.openxmlformats.org/officeDocument/2006/relationships/hyperlink" Target="https://ta.wikipedia.org/wiki/%E0%AE%8E%E0%AE%B2%E0%AE%BF%E0%AE%AF%E0%AF%81%E0%AE%AE%E0%AF%8D_%E0%AE%AA%E0%AF%82%E0%AE%A9%E0%AF%88%E0%AE%AF%E0%AF%81%E0%AE%AE%E0%AF%8D" TargetMode="External"/><Relationship Id="rId27" Type="http://schemas.openxmlformats.org/officeDocument/2006/relationships/hyperlink" Target="https://ta.wikipedia.org/wiki/%E0%AE%95%E0%AE%BE%E0%AE%B1%E0%AF%8D%E0%AE%B1%E0%AE%BE%E0%AE%9F%E0%AE%BF" TargetMode="External"/><Relationship Id="rId5" Type="http://schemas.openxmlformats.org/officeDocument/2006/relationships/hyperlink" Target="https://ta.wikipedia.org/wiki/%E0%AE%95%E0%AE%AA%E0%AF%8D%E0%AE%AA%E0%AE%B2%E0%AF%8D_%E0%AE%B5%E0%AE%BF%E0%AE%9F%E0%AF%81%E0%AE%A4%E0%AE%B2%E0%AF%8D" TargetMode="External"/><Relationship Id="rId6" Type="http://schemas.openxmlformats.org/officeDocument/2006/relationships/hyperlink" Target="https://ta.wikipedia.org/w/index.php?title=%E0%AE%A4%E0%AF%8B%E0%AE%A3%E0%AE%BF_%E0%AE%B5%E0%AE%BF%E0%AE%9F%E0%AF%81%E0%AE%A4%E0%AE%B2%E0%AF%8D&amp;action=edit&amp;redlink=1" TargetMode="External"/><Relationship Id="rId29" Type="http://schemas.openxmlformats.org/officeDocument/2006/relationships/hyperlink" Target="https://ta.wikipedia.org/w/index.php?title=%E0%AE%A4%E0%AE%9F%E0%AF%8D%E0%AE%9F%E0%AE%BE_%E0%AE%AE%E0%AE%BE%E0%AE%B2%E0%AF%88&amp;action=edit&amp;redlink=1" TargetMode="External"/><Relationship Id="rId7" Type="http://schemas.openxmlformats.org/officeDocument/2006/relationships/hyperlink" Target="https://ta.wikipedia.org/w/index.php?title=%E0%AE%95%E0%AF%81%E0%AE%B2%E0%AF%88_%E0%AE%95%E0%AF%81%E0%AE%B2%E0%AF%88%E0%AE%AF%E0%AE%BE%E0%AE%AF%E0%AF%8D_%E0%AE%AE%E0%AF%81%E0%AE%A8%E0%AF%8D%E0%AE%A4%E0%AE%BF%E0%AE%B0%E0%AE%BF%E0%AE%95%E0%AF%8D%E0%AE%95%E0%AE%BE%E0%AE%AF%E0%AF%8D&amp;action=edit&amp;redlink=1" TargetMode="External"/><Relationship Id="rId8" Type="http://schemas.openxmlformats.org/officeDocument/2006/relationships/hyperlink" Target="https://ta.wikipedia.org/w/index.php?title=%E0%AE%A4%E0%AF%87%E0%AE%B0%E0%AF%8D%E0%AE%95%E0%AE%9F%E0%AF%8D%E0%AE%9F%E0%AE%BF_%E0%AE%B5%E0%AE%BF%E0%AE%B3%E0%AF%88%E0%AE%AF%E0%AE%BE%E0%AE%9F%E0%AF%8D%E0%AE%9F%E0%AF%81&amp;action=edit&amp;redlink=1" TargetMode="External"/><Relationship Id="rId31" Type="http://schemas.openxmlformats.org/officeDocument/2006/relationships/hyperlink" Target="https://ta.wikipedia.org/wiki/%E0%AE%95%E0%AF%8A%E0%AE%B4%E0%AF%81%E0%AE%95%E0%AF%8D%E0%AE%95%E0%AE%9F%E0%AF%8D%E0%AE%9F%E0%AF%88" TargetMode="External"/><Relationship Id="rId30" Type="http://schemas.openxmlformats.org/officeDocument/2006/relationships/hyperlink" Target="https://ta.wikipedia.org/w/index.php?title=%E0%AE%9A%E0%AE%BF%E0%AE%B2%E0%AF%8D%E0%AE%B2%E0%AF%81%E0%AE%95%E0%AF%8D_%E0%AE%95%E0%AF%8B%E0%AE%9F%E0%AF%81&amp;action=edit&amp;redlink=1" TargetMode="External"/><Relationship Id="rId11" Type="http://schemas.openxmlformats.org/officeDocument/2006/relationships/hyperlink" Target="https://ta.wikipedia.org/w/index.php?title=%E0%AE%A4%E0%AF%81%E0%AE%AE%E0%AF%8D%E0%AE%AA%E0%AE%BF_%E0%AE%B5%E0%AE%BF%E0%AE%B3%E0%AF%88%E0%AE%AF%E0%AE%BE%E0%AE%9F%E0%AF%8D%E0%AE%9F%E0%AF%81&amp;action=edit&amp;redlink=1" TargetMode="External"/><Relationship Id="rId33" Type="http://schemas.openxmlformats.org/officeDocument/2006/relationships/hyperlink" Target="https://ta.wikipedia.org/w/index.php?title=%E0%AE%AA%E0%AF%82%E0%AE%9A%E0%AE%A3%E0%AE%BF%E0%AE%95%E0%AF%8D%E0%AE%95%E0%AE%BE%E0%AE%AF%E0%AF%8D_(%E0%AE%B5%E0%AE%BF%E0%AE%B3%E0%AF%88%E0%AE%AF%E0%AE%BE%E0%AE%9F%E0%AF%8D%E0%AE%9F%E0%AF%81)&amp;action=edit&amp;redlink=1" TargetMode="External"/><Relationship Id="rId10" Type="http://schemas.openxmlformats.org/officeDocument/2006/relationships/hyperlink" Target="https://ta.wikipedia.org/wiki/%E0%AE%8E%E0%AE%B1%E0%AE%BF_%E0%AE%AA%E0%AE%A8%E0%AF%8D%E0%AE%A4%E0%AF%81" TargetMode="External"/><Relationship Id="rId32" Type="http://schemas.openxmlformats.org/officeDocument/2006/relationships/hyperlink" Target="https://ta.wikipedia.org/wiki/%E0%AE%AA%E0%AE%9F%E0%AF%8D%E0%AE%9F%E0%AE%AE%E0%AF%8D" TargetMode="External"/><Relationship Id="rId13" Type="http://schemas.openxmlformats.org/officeDocument/2006/relationships/hyperlink" Target="https://ta.wikipedia.org/w/index.php?title=%E0%AE%8E%E0%AE%B2%E0%AF%8D%E0%AE%B2%E0%AF%87_%E0%AE%8E%E0%AE%B2%E0%AF%8D%E0%AE%B2%E0%AF%87&amp;action=edit&amp;redlink=1" TargetMode="External"/><Relationship Id="rId35" Type="http://schemas.openxmlformats.org/officeDocument/2006/relationships/hyperlink" Target="https://ta.wikipedia.org/w/index.php?title=%E0%AE%85%E0%AE%9F%E0%AE%BF%E0%AE%9A%E0%AF%8D%E0%AE%9A%E0%AF%81%E0%AE%AA%E0%AF%8D_%E0%AE%AA%E0%AE%BF%E0%AE%9F%E0%AE%BF%E0%AE%A4%E0%AF%8D%E0%AE%A4%E0%AE%B2%E0%AF%8D&amp;action=edit&amp;redlink=1" TargetMode="External"/><Relationship Id="rId12" Type="http://schemas.openxmlformats.org/officeDocument/2006/relationships/hyperlink" Target="https://ta.wikipedia.org/w/index.php?title=%E0%AE%A4%E0%AF%8A%E0%AE%AA%E0%AF%8D%E0%AE%AA_%E0%AE%B5%E0%AE%BF%E0%AE%B3%E0%AF%88%E0%AE%AF%E0%AE%BE%E0%AE%9F%E0%AF%8D%E0%AE%9F%E0%AF%81&amp;action=edit&amp;redlink=1" TargetMode="External"/><Relationship Id="rId34" Type="http://schemas.openxmlformats.org/officeDocument/2006/relationships/hyperlink" Target="https://ta.wikipedia.org/wiki/%E0%AE%93%E0%AE%9F%E0%AE%BF%E0%AE%AA%E0%AF%8D_%E0%AE%AA%E0%AE%BF%E0%AE%9F%E0%AE%BF%E0%AE%A4%E0%AF%8D%E0%AE%A4%E0%AE%B2%E0%AF%8D" TargetMode="External"/><Relationship Id="rId15" Type="http://schemas.openxmlformats.org/officeDocument/2006/relationships/hyperlink" Target="https://ta.wikipedia.org/wiki/%E0%AE%8A%E0%AE%9E%E0%AF%8D%E0%AE%9A%E0%AE%B2%E0%AF%8D" TargetMode="External"/><Relationship Id="rId37" Type="http://schemas.openxmlformats.org/officeDocument/2006/relationships/hyperlink" Target="https://ta.wikipedia.org/wiki/%E0%AE%95%E0%AE%A3%E0%AF%8D%E0%AE%95%E0%AE%9F%E0%AF%8D%E0%AE%9F%E0%AE%BF%E0%AE%AA%E0%AF%8D_%E0%AE%AA%E0%AE%BF%E0%AE%9F%E0%AE%BF%E0%AE%A4%E0%AF%8D%E0%AE%A4%E0%AE%B2%E0%AF%8D" TargetMode="External"/><Relationship Id="rId14" Type="http://schemas.openxmlformats.org/officeDocument/2006/relationships/hyperlink" Target="https://ta.wikipedia.org/w/index.php?title=%E0%AE%86%E0%AE%9F%E0%AF%81_%E0%AE%B5%E0%AF%80%E0%AE%9F%E0%AF%81&amp;action=edit&amp;redlink=1" TargetMode="External"/><Relationship Id="rId36" Type="http://schemas.openxmlformats.org/officeDocument/2006/relationships/hyperlink" Target="https://ta.wikipedia.org/wiki/%E0%AE%92%E0%AE%B3%E0%AE%BF%E0%AE%A4%E0%AF%8D%E0%AE%A4%E0%AF%81%E0%AE%AA%E0%AF%8D_%E0%AE%AA%E0%AE%BF%E0%AE%9F%E0%AE%BF%E0%AE%A4%E0%AF%8D%E0%AE%A4%E0%AE%B2%E0%AF%8D" TargetMode="External"/><Relationship Id="rId17" Type="http://schemas.openxmlformats.org/officeDocument/2006/relationships/hyperlink" Target="https://ta.wikipedia.org/w/index.php?title=%E0%AE%AA%E0%AF%81%E0%AE%B3%E0%AE%BF%E0%AE%AF%E0%AE%9F%E0%AE%BF_%E0%AE%AA%E0%AF%81%E0%AE%B3%E0%AE%BF%E0%AE%AF%E0%AE%9F%E0%AE%BF&amp;action=edit&amp;redlink=1" TargetMode="External"/><Relationship Id="rId39" Type="http://schemas.openxmlformats.org/officeDocument/2006/relationships/hyperlink" Target="https://ta.wikipedia.org/w/index.php?title=%E0%AE%95%E0%AE%A3%E0%AF%8D%E0%AE%95%E0%AE%9F%E0%AF%8D%E0%AE%9F%E0%AE%BF_%E0%AE%93%E0%AE%9F%E0%AF%8D%E0%AE%9F%E0%AE%AE%E0%AF%8D&amp;action=edit&amp;redlink=1" TargetMode="External"/><Relationship Id="rId16" Type="http://schemas.openxmlformats.org/officeDocument/2006/relationships/hyperlink" Target="https://ta.wikipedia.org/w/index.php?title=%E0%AE%A4%E0%AE%A3%E0%AF%88%E0%AE%AF%E0%AE%9F%E0%AE%BF_%E0%AE%85%E0%AE%9F%E0%AE%BF&amp;action=edit&amp;redlink=1" TargetMode="External"/><Relationship Id="rId38" Type="http://schemas.openxmlformats.org/officeDocument/2006/relationships/hyperlink" Target="https://ta.wikipedia.org/w/index.php?title=%E0%AE%95%E0%AE%A3%E0%AF%8D_%E0%AE%AA%E0%AF%8A%E0%AE%A4%E0%AF%8D%E0%AE%A4%E0%AE%BF_%E0%AE%B5%E0%AE%BF%E0%AE%B3%E0%AF%88%E0%AE%AF%E0%AE%BE%E0%AE%9F%E0%AF%8D%E0%AE%9F%E0%AF%81&amp;action=edit&amp;redlink=1" TargetMode="External"/><Relationship Id="rId19" Type="http://schemas.openxmlformats.org/officeDocument/2006/relationships/hyperlink" Target="https://ta.wikipedia.org/w/index.php?title=%E0%AE%AE%E0%AE%B0%E0%AE%AE%E0%AF%87%E0%AE%B1%E0%AE%B2%E0%AF%8D&amp;action=edit&amp;redlink=1" TargetMode="External"/><Relationship Id="rId18" Type="http://schemas.openxmlformats.org/officeDocument/2006/relationships/hyperlink" Target="https://ta.wikipedia.org/w/index.php?title=%E0%AE%92%E0%AE%AA%E0%AF%8D%E0%AE%AA%E0%AF%81_%E0%AE%B5%E0%AE%BF%E0%AE%B3%E0%AF%88%E0%AE%AF%E0%AE%BE%E0%AE%9F%E0%AF%8D%E0%AE%9F%E0%AF%81&amp;action=edit&amp;redlink=1" TargetMode="External"/></Relationships>
</file>

<file path=ppt/slides/_rels/slide17.xml.rels><?xml version="1.0" encoding="UTF-8" standalone="yes"?><Relationships xmlns="http://schemas.openxmlformats.org/package/2006/relationships"><Relationship Id="rId20" Type="http://schemas.openxmlformats.org/officeDocument/2006/relationships/hyperlink" Target="https://ta.wikipedia.org/w/index.php?title=%E0%AE%AA%E0%AF%82%E0%AE%9A%E0%AF%8D%E0%AE%9A%E0%AE%BF_%E0%AE%B5%E0%AE%BF%E0%AE%B3%E0%AF%88%E0%AE%AF%E0%AE%BE%E0%AE%9F%E0%AF%8D%E0%AE%9F%E0%AF%81&amp;action=edit&amp;redlink=1" TargetMode="External"/><Relationship Id="rId22" Type="http://schemas.openxmlformats.org/officeDocument/2006/relationships/hyperlink" Target="https://ta.wikipedia.org/w/index.php?title=%E0%AE%A4%E0%AE%AE%E0%AE%BF%E0%AE%B4%E0%AE%B0%E0%AF%8D_%E0%AE%B5%E0%AE%BF%E0%AE%B3%E0%AF%88%E0%AE%AF%E0%AE%BE%E0%AE%9F%E0%AF%8D%E0%AE%9F%E0%AF%81%E0%AE%95%E0%AE%B3%E0%AF%8D&amp;action=edit&amp;section=4" TargetMode="External"/><Relationship Id="rId21" Type="http://schemas.openxmlformats.org/officeDocument/2006/relationships/hyperlink" Target="https://ta.wikipedia.org/wiki/%E0%AE%AE%E0%AE%B0%E0%AE%99%E0%AF%8D%E0%AE%95%E0%AF%8A%E0%AE%A4%E0%AF%8D%E0%AE%A4%E0%AE%BF_(%E0%AE%B5%E0%AE%BF%E0%AE%B3%E0%AF%88%E0%AE%AF%E0%AE%BE%E0%AE%9F%E0%AF%8D%E0%AE%9F%E0%AF%81)" TargetMode="External"/><Relationship Id="rId24" Type="http://schemas.openxmlformats.org/officeDocument/2006/relationships/hyperlink" Target="https://ta.wikipedia.org/w/index.php?title=%E0%AE%9A%E0%AF%8A%E0%AE%95%E0%AF%8D%E0%AE%95%E0%AE%9F%E0%AF%8D%E0%AE%9F%E0%AE%BE%E0%AE%A9%E0%AF%8D&amp;action=edit&amp;redlink=1" TargetMode="External"/><Relationship Id="rId23" Type="http://schemas.openxmlformats.org/officeDocument/2006/relationships/hyperlink" Target="https://ta.wikipedia.org/wiki/%E0%AE%A4%E0%AE%BE%E0%AE%AF%E0%AE%AE%E0%AF%8D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ta.wikipedia.org/w/index.php?title=%E0%AE%9A%E0%AE%AE%E0%AE%A8%E0%AE%BF%E0%AE%B2%E0%AF%88_%E0%AE%AA%E0%AF%87%E0%AE%A3%E0%AF%81%E0%AE%A4%E0%AE%B2%E0%AF%8D&amp;action=edit&amp;redlink=1" TargetMode="External"/><Relationship Id="rId4" Type="http://schemas.openxmlformats.org/officeDocument/2006/relationships/hyperlink" Target="https://ta.wikipedia.org/wiki/%E0%AE%95%E0%AE%BF%E0%AE%9F%E0%AF%81%E0%AE%95%E0%AF%81_%E0%AE%AA%E0%AE%BF%E0%AE%A9%E0%AF%8D%E0%AE%A9%E0%AF%81%E0%AE%A4%E0%AE%B2%E0%AF%8D" TargetMode="External"/><Relationship Id="rId9" Type="http://schemas.openxmlformats.org/officeDocument/2006/relationships/hyperlink" Target="https://ta.wikipedia.org/wiki/%E0%AE%AA%E0%AE%B2%E0%AF%8D%E0%AE%B2%E0%AE%BE%E0%AE%99%E0%AF%8D%E0%AE%95%E0%AF%81%E0%AE%B4%E0%AE%BF" TargetMode="External"/><Relationship Id="rId26" Type="http://schemas.openxmlformats.org/officeDocument/2006/relationships/hyperlink" Target="https://ta.wikipedia.org/wiki/%E0%AE%AA%E0%AE%B2%E0%AF%8D%E0%AE%B2%E0%AE%BE%E0%AE%99%E0%AF%8D%E0%AE%95%E0%AF%81%E0%AE%B4%E0%AE%BF" TargetMode="External"/><Relationship Id="rId25" Type="http://schemas.openxmlformats.org/officeDocument/2006/relationships/hyperlink" Target="https://ta.wikipedia.org/wiki/%E0%AE%95%E0%AF%8A%E0%AE%95%E0%AF%8D%E0%AE%95%E0%AE%BE%E0%AE%A9%E0%AF%8D" TargetMode="External"/><Relationship Id="rId28" Type="http://schemas.openxmlformats.org/officeDocument/2006/relationships/hyperlink" Target="https://ta.wikipedia.org/w/index.php?title=%E0%AE%AA%E0%AE%BE%E0%AE%AE%E0%AF%8D%E0%AE%AA%E0%AF%81%E0%AE%AE%E0%AF%8D_%E0%AE%8F%E0%AE%A3%E0%AE%BF%E0%AE%AF%E0%AF%81%E0%AE%AE%E0%AF%8D&amp;action=edit&amp;redlink=1" TargetMode="External"/><Relationship Id="rId27" Type="http://schemas.openxmlformats.org/officeDocument/2006/relationships/hyperlink" Target="https://ta.wikipedia.org/wiki/%E0%AE%86%E0%AE%9F%E0%AF%81%E0%AE%AE%E0%AF%8D_%E0%AE%AA%E0%AF%81%E0%AE%B2%E0%AE%BF%E0%AE%AF%E0%AF%81%E0%AE%AE%E0%AF%8D" TargetMode="External"/><Relationship Id="rId5" Type="http://schemas.openxmlformats.org/officeDocument/2006/relationships/hyperlink" Target="https://ta.wikipedia.org/wiki/%E0%AE%8A%E0%AE%9A%E0%AE%BF" TargetMode="External"/><Relationship Id="rId6" Type="http://schemas.openxmlformats.org/officeDocument/2006/relationships/hyperlink" Target="https://ta.wikipedia.org/wiki/%E0%AE%AE%E0%AE%B0%E0%AE%AE%E0%AF%8D" TargetMode="External"/><Relationship Id="rId29" Type="http://schemas.openxmlformats.org/officeDocument/2006/relationships/hyperlink" Target="https://ta.wikipedia.org/w/index.php?title=%E0%AE%AA%E0%AE%BE%E0%AE%A3%E0%AF%8D%E0%AE%9F%E0%AE%BF&amp;action=edit&amp;redlink=1" TargetMode="External"/><Relationship Id="rId7" Type="http://schemas.openxmlformats.org/officeDocument/2006/relationships/hyperlink" Target="https://ta.wikipedia.org/wiki/%E0%AE%A4%E0%AF%87%E0%AE%99%E0%AF%8D%E0%AE%95%E0%AE%BE%E0%AE%AF%E0%AF%8D" TargetMode="External"/><Relationship Id="rId8" Type="http://schemas.openxmlformats.org/officeDocument/2006/relationships/hyperlink" Target="https://ta.wikipedia.org/wiki/%E0%AE%A4%E0%AE%9F%E0%AF%8D%E0%AE%9F%E0%AE%BE%E0%AE%99%E0%AF%8D%E0%AE%95%E0%AE%B2%E0%AF%8D" TargetMode="External"/><Relationship Id="rId31" Type="http://schemas.openxmlformats.org/officeDocument/2006/relationships/hyperlink" Target="https://ta.wikipedia.org/wiki/%E0%AE%86%E0%AE%9F%E0%AF%81%E0%AE%AA%E0%AF%81%E0%AE%B2%E0%AE%BF_%E0%AE%86%E0%AE%9F%E0%AF%8D%E0%AE%9F%E0%AE%AE%E0%AF%8D" TargetMode="External"/><Relationship Id="rId30" Type="http://schemas.openxmlformats.org/officeDocument/2006/relationships/hyperlink" Target="https://ta.wikipedia.org/wiki/%E0%AE%AA%E0%AE%AE%E0%AF%8D%E0%AE%AA%E0%AE%B0%E0%AE%AE%E0%AF%8D" TargetMode="External"/><Relationship Id="rId11" Type="http://schemas.openxmlformats.org/officeDocument/2006/relationships/hyperlink" Target="https://ta.wikipedia.org/w/index.php?title=%E0%AE%85%E0%AE%B2%E0%AF%8D%E0%AE%B2%E0%AE%BF_%E0%AE%AE%E0%AE%B2%E0%AF%8D%E0%AE%B2%E0%AE%BF_%E0%AE%A4%E0%AE%BE%E0%AE%AE%E0%AE%B0%E0%AF%88&amp;action=edit&amp;redlink=1" TargetMode="External"/><Relationship Id="rId33" Type="http://schemas.openxmlformats.org/officeDocument/2006/relationships/hyperlink" Target="https://ta.wikipedia.org/w/index.php?title=%E0%AE%9A%E0%AF%86%E0%AE%AA%E0%AF%8D%E0%AE%AA%E0%AF%81%E0%AE%9A%E0%AE%BE%E0%AE%AE%E0%AE%BE%E0%AE%A9%E0%AF%8D&amp;action=edit&amp;redlink=1" TargetMode="External"/><Relationship Id="rId10" Type="http://schemas.openxmlformats.org/officeDocument/2006/relationships/hyperlink" Target="https://ta.wikipedia.org/w/index.php?title=%E0%AE%AA%E0%AE%BE%E0%AE%9F%E0%AF%8D%E0%AE%9F%E0%AE%BF_%E0%AE%AA%E0%AF%87%E0%AE%A4%E0%AF%8D%E0%AE%A4%E0%AE%BF&amp;action=edit&amp;redlink=1" TargetMode="External"/><Relationship Id="rId32" Type="http://schemas.openxmlformats.org/officeDocument/2006/relationships/hyperlink" Target="https://ta.wikipedia.org/w/index.php?title=%E0%AE%AE%E0%AF%82%E0%AE%A9%E0%AF%8D%E0%AE%B1%E0%AF%81%E0%AE%95%E0%AE%B2%E0%AF%8D_%E0%AE%86%E0%AE%9F%E0%AF%8D%E0%AE%9F%E0%AE%AE%E0%AF%8D&amp;action=edit&amp;redlink=1" TargetMode="External"/><Relationship Id="rId13" Type="http://schemas.openxmlformats.org/officeDocument/2006/relationships/hyperlink" Target="https://ta.wikipedia.org/w/index.php?title=%E0%AE%B5%E0%AE%B3%E0%AF%88%E0%AE%AF%E0%AE%B2%E0%AF%8D_%E0%AE%B5%E0%AE%BF%E0%AE%B3%E0%AF%88%E0%AE%AF%E0%AE%BE%E0%AE%9F%E0%AF%8D%E0%AE%9F%E0%AF%81&amp;action=edit&amp;redlink=1" TargetMode="External"/><Relationship Id="rId12" Type="http://schemas.openxmlformats.org/officeDocument/2006/relationships/hyperlink" Target="https://ta.wikipedia.org/w/index.php?title=%E0%AE%B5%E0%AF%80%E0%AE%9F%E0%AF%81_%E0%AE%95%E0%AE%9F%E0%AF%8D%E0%AE%9F%E0%AE%B2%E0%AF%8D&amp;action=edit&amp;redlink=1" TargetMode="External"/><Relationship Id="rId34" Type="http://schemas.openxmlformats.org/officeDocument/2006/relationships/hyperlink" Target="https://ta.wikipedia.org/w/index.php?title=%E0%AE%89%E0%AE%AA%E0%AF%8D%E0%AE%AA%E0%AF%81%E0%AE%A4%E0%AF%8D_%E0%AE%A4%E0%AF%82%E0%AE%95%E0%AF%8D%E0%AE%95%E0%AE%B2%E0%AF%8D&amp;action=edit&amp;redlink=1" TargetMode="External"/><Relationship Id="rId15" Type="http://schemas.openxmlformats.org/officeDocument/2006/relationships/hyperlink" Target="https://ta.wikipedia.org/w/index.php?title=%E0%AE%9A%E0%AF%8B%E0%AE%B3%E0%AE%95%E0%AF%8D%E0%AE%95%E0%AE%A4%E0%AE%BF%E0%AE%B0%E0%AF%8D&amp;action=edit&amp;redlink=1" TargetMode="External"/><Relationship Id="rId14" Type="http://schemas.openxmlformats.org/officeDocument/2006/relationships/hyperlink" Target="https://ta.wikipedia.org/wiki/%E0%AE%8A%E0%AE%9E%E0%AF%8D%E0%AE%9A%E0%AE%B2%E0%AF%8D" TargetMode="External"/><Relationship Id="rId17" Type="http://schemas.openxmlformats.org/officeDocument/2006/relationships/hyperlink" Target="https://ta.wikipedia.org/wiki/%E0%AE%95%E0%AF%81%E0%AE%A4%E0%AF%8D%E0%AE%A4%E0%AF%81_%E0%AE%B5%E0%AE%BF%E0%AE%B3%E0%AF%88%E0%AE%AF%E0%AE%BE%E0%AE%9F%E0%AF%8D%E0%AE%9F%E0%AF%81" TargetMode="External"/><Relationship Id="rId16" Type="http://schemas.openxmlformats.org/officeDocument/2006/relationships/hyperlink" Target="https://ta.wikipedia.org/w/index.php?title=%E0%AE%9A%E0%AE%BF%E0%AE%B1%E0%AF%81%E0%AE%B5%E0%AF%80%E0%AE%9F%E0%AF%81&amp;action=edit&amp;redlink=1" TargetMode="External"/><Relationship Id="rId19" Type="http://schemas.openxmlformats.org/officeDocument/2006/relationships/hyperlink" Target="https://ta.wikipedia.org/w/index.php?title=%E0%AE%B5%E0%AE%A3%E0%AF%8D%E0%AE%9F%E0%AE%BF%E0%AE%AF%E0%AF%81%E0%AE%B0%E0%AF%81%E0%AE%9F%E0%AF%8D%E0%AE%9F%E0%AF%81%E0%AE%A4%E0%AE%B2%E0%AF%8D&amp;action=edit&amp;redlink=1" TargetMode="External"/><Relationship Id="rId18" Type="http://schemas.openxmlformats.org/officeDocument/2006/relationships/hyperlink" Target="https://ta.wikipedia.org/w/index.php?title=%E0%AE%95%E0%AF%81%E0%AE%A3%E0%AF%8D%E0%AE%9F%E0%AF%81_%E0%AE%B5%E0%AE%BF%E0%AE%B3%E0%AF%88%E0%AE%AF%E0%AE%BE%E0%AE%9F%E0%AF%8D%E0%AE%9F%E0%AF%81&amp;action=edit&amp;redlink=1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ta.wikipedia.org/w/index.php?title=%E0%AE%95%E0%AF%82%E0%AE%9F%E0%AF%8D%E0%AE%9F%E0%AE%BE%E0%AE%9E%E0%AF%8D%E0%AE%9A%E0%AF%8B%E0%AE%B1%E0%AE%BE%E0%AE%95%E0%AF%8D%E0%AE%95%E0%AE%B2%E0%AF%8D&amp;action=edit&amp;redlink=1" TargetMode="External"/><Relationship Id="rId4" Type="http://schemas.openxmlformats.org/officeDocument/2006/relationships/hyperlink" Target="https://ta.wikipedia.org/w/index.php?title=%E0%AE%A4%E0%AE%A4%E0%AF%8D%E0%AE%A4%E0%AF%88%E0%AE%95%E0%AF%8D%E0%AE%95%E0%AE%BE..&amp;action=edit&amp;redlink=1" TargetMode="External"/><Relationship Id="rId9" Type="http://schemas.openxmlformats.org/officeDocument/2006/relationships/hyperlink" Target="https://ta.wikipedia.org/w/index.php?title=%E0%AE%95%E0%AF%88%E0%AE%A4%E0%AF%8D_%E0%AE%A4%E0%AF%81%E0%AE%9F%E0%AF%81%E0%AE%AA%E0%AF%8D%E0%AE%AA%E0%AE%BE%E0%AE%9F%E0%AF%8D%E0%AE%9F%E0%AE%AE%E0%AF%8D&amp;action=edit&amp;redlink=1" TargetMode="External"/><Relationship Id="rId5" Type="http://schemas.openxmlformats.org/officeDocument/2006/relationships/hyperlink" Target="https://ta.wikipedia.org/wiki/%E0%AE%9A%E0%AE%99%E0%AF%8D%E0%AE%95%E0%AF%81_%E0%AE%9A%E0%AE%95%E0%AF%8D%E0%AE%95%E0%AE%B0%E0%AE%AE%E0%AF%8D" TargetMode="External"/><Relationship Id="rId6" Type="http://schemas.openxmlformats.org/officeDocument/2006/relationships/hyperlink" Target="https://ta.wikipedia.org/w/index.php?title=%E0%AE%AA%E0%AE%B0%E0%AF%81%E0%AE%AA%E0%AF%8D%E0%AE%AA%E0%AF%81%E0%AE%95%E0%AF%8D%E0%AE%95%E0%AE%9F&amp;action=edit&amp;redlink=1" TargetMode="External"/><Relationship Id="rId7" Type="http://schemas.openxmlformats.org/officeDocument/2006/relationships/hyperlink" Target="https://ta.wikipedia.org/w/index.php?title=%E0%AE%95%E0%AE%BF%E0%AE%9A%E0%AF%8D%E0%AE%9A%E0%AF%81_%E0%AE%95%E0%AE%BF%E0%AE%9A%E0%AF%8D%E0%AE%9A%E0%AF%81_%E0%AE%A4%E0%AE%BE%E0%AE%AE%E0%AF%8D%E0%AE%AA%E0%AE%B2%E0%AE%AE%E0%AF%8D&amp;action=edit&amp;redlink=1" TargetMode="External"/><Relationship Id="rId8" Type="http://schemas.openxmlformats.org/officeDocument/2006/relationships/hyperlink" Target="https://ta.wikipedia.org/wiki/%E0%AE%92%E0%AE%A4%E0%AF%8D%E0%AE%A4%E0%AF%88%E0%AE%AF%E0%AE%BE,_%E0%AE%B0%E0%AF%86%E0%AE%9F%E0%AF%8D%E0%AE%9F%E0%AF%88%E0%AE%AF%E0%AE%BE" TargetMode="External"/><Relationship Id="rId11" Type="http://schemas.openxmlformats.org/officeDocument/2006/relationships/hyperlink" Target="https://ta.wikipedia.org/w/index.php?title=%E0%AE%95%E0%AE%BF%E0%AE%9A%E0%AF%8D%E0%AE%9A%E0%AF%81%E0%AE%95%E0%AF%8D_%E0%AE%95%E0%AE%BF%E0%AE%9A%E0%AF%8D%E0%AE%9A%E0%AF%81%E0%AE%A4%E0%AF%8D_%E0%AE%A4%E0%AE%BE%E0%AE%AE%E0%AF%8D%E0%AE%AA%E0%AE%BE%E0%AE%B3%E0%AE%AE%E0%AF%8D&amp;action=edit&amp;redlink=1" TargetMode="External"/><Relationship Id="rId10" Type="http://schemas.openxmlformats.org/officeDocument/2006/relationships/hyperlink" Target="https://ta.wikipedia.org/wiki/%E0%AE%95%E0%AE%B0%E0%AE%95%E0%AE%B0_%E0%AE%B5%E0%AE%A3%E0%AF%8D%E0%AE%9F%E0%AE%BF" TargetMode="External"/><Relationship Id="rId13" Type="http://schemas.openxmlformats.org/officeDocument/2006/relationships/hyperlink" Target="https://ta.wikipedia.org/wiki/%E0%AE%92%E0%AE%B0%E0%AF%81%E0%AE%95%E0%AF%81%E0%AE%9F%E0%AE%AE%E0%AF%8D_%E0%AE%A4%E0%AE%A3%E0%AF%8D%E0%AE%A3%E0%AE%BF_%E0%AE%8A%E0%AE%A4%E0%AF%8D%E0%AE%A4%E0%AE%BF" TargetMode="External"/><Relationship Id="rId12" Type="http://schemas.openxmlformats.org/officeDocument/2006/relationships/hyperlink" Target="https://ta.wikipedia.org/w/index.php?title=%E0%AE%9A%E0%AF%80%E0%AE%A4%E0%AF%88%E0%AE%AA%E0%AF%8D_%E0%AE%AA%E0%AE%BE%E0%AE%A3%E0%AF%8D%E0%AE%9F%E0%AE%BF&amp;action=edit&amp;redlink=1" TargetMode="External"/><Relationship Id="rId15" Type="http://schemas.openxmlformats.org/officeDocument/2006/relationships/hyperlink" Target="https://ta.wikipedia.org/w/index.php?title=%E0%AE%95%E0%AE%BE%E0%AE%B2%E0%AF%8D%E0%AE%A4%E0%AF%82%E0%AE%95%E0%AF%8D%E0%AE%95%E0%AE%BF%E0%AE%95%E0%AF%8D_%E0%AE%95%E0%AE%A3%E0%AE%95%E0%AF%8D%E0%AE%95%E0%AF%81%E0%AE%AA%E0%AF%8D_%E0%AE%AA%E0%AE%BF%E0%AE%B3%E0%AF%8D%E0%AE%B3%E0%AF%88&amp;action=edit&amp;redlink=1" TargetMode="External"/><Relationship Id="rId14" Type="http://schemas.openxmlformats.org/officeDocument/2006/relationships/hyperlink" Target="https://ta.wikipedia.org/w/index.php?title=%E0%AE%95%E0%AF%81%E0%AE%B2%E0%AF%88%E0%AE%95%E0%AF%81%E0%AE%B2%E0%AF%88%E0%AE%AF%E0%AE%BE_%E0%AE%AE%E0%AF%81%E0%AE%A8%E0%AF%8D%E0%AE%A4%E0%AE%BF%E0%AE%B0%E0%AE%BF%E0%AE%95%E0%AF%8D%E0%AE%95%E0%AE%BE%E0%AE%AF%E0%AF%8D&amp;action=edit&amp;redlink=1" TargetMode="External"/><Relationship Id="rId17" Type="http://schemas.openxmlformats.org/officeDocument/2006/relationships/hyperlink" Target="https://ta.wikipedia.org/w/index.php?title=%E0%AE%A4%E0%AE%AE%E0%AE%BF%E0%AE%B4%E0%AE%B0%E0%AF%8D_%E0%AE%B5%E0%AE%BF%E0%AE%B3%E0%AF%88%E0%AE%AF%E0%AE%BE%E0%AE%9F%E0%AF%8D%E0%AE%9F%E0%AF%81%E0%AE%95%E0%AE%B3%E0%AF%8D&amp;action=edit&amp;section=5" TargetMode="External"/><Relationship Id="rId16" Type="http://schemas.openxmlformats.org/officeDocument/2006/relationships/hyperlink" Target="https://ta.wikipedia.org/wiki/%E0%AE%A8%E0%AF%8A%E0%AE%A3%E0%AF%8D%E0%AE%9F%E0%AE%BF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5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9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8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4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0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7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1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bstract image of curvy lines" id="119" name="Google Shape;119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550" cy="6857999"/>
          </a:xfrm>
          <a:prstGeom prst="rect">
            <a:avLst/>
          </a:prstGeom>
          <a:solidFill>
            <a:srgbClr val="595959"/>
          </a:solidFill>
          <a:ln>
            <a:noFill/>
          </a:ln>
        </p:spPr>
      </p:pic>
      <p:sp>
        <p:nvSpPr>
          <p:cNvPr id="120" name="Google Shape;120;p1"/>
          <p:cNvSpPr txBox="1"/>
          <p:nvPr>
            <p:ph type="title"/>
          </p:nvPr>
        </p:nvSpPr>
        <p:spPr>
          <a:xfrm>
            <a:off x="3000535" y="4161752"/>
            <a:ext cx="6581554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lang="en-US"/>
              <a:t>அன்று வழங்கியவையும்</a:t>
            </a:r>
            <a:br>
              <a:rPr lang="en-US"/>
            </a:br>
            <a:r>
              <a:rPr lang="en-US"/>
              <a:t>இன்ற திரிபடைந்தவையும்</a:t>
            </a:r>
            <a:endParaRPr/>
          </a:p>
        </p:txBody>
      </p:sp>
      <p:sp>
        <p:nvSpPr>
          <p:cNvPr id="121" name="Google Shape;121;p1"/>
          <p:cNvSpPr/>
          <p:nvPr/>
        </p:nvSpPr>
        <p:spPr>
          <a:xfrm>
            <a:off x="2511105" y="0"/>
            <a:ext cx="681468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E9D8D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மரபுப் பெயர்கள்</a:t>
            </a:r>
            <a:endParaRPr/>
          </a:p>
        </p:txBody>
      </p:sp>
      <p:sp>
        <p:nvSpPr>
          <p:cNvPr id="122" name="Google Shape;122;p1"/>
          <p:cNvSpPr/>
          <p:nvPr/>
        </p:nvSpPr>
        <p:spPr>
          <a:xfrm>
            <a:off x="1456495" y="1795852"/>
            <a:ext cx="966963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chemeClr val="accent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இயல்பும் இயல்பிழப்பும்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standing on a rock while looking at the ocean wave with outstretched arms" id="128" name="Google Shape;128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6768AB">
              <a:alpha val="74901"/>
            </a:srgbClr>
          </a:solidFill>
          <a:ln>
            <a:noFill/>
          </a:ln>
        </p:spPr>
      </p:pic>
      <p:sp>
        <p:nvSpPr>
          <p:cNvPr descr="Shaded overlay" id="129" name="Google Shape;129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768AB">
              <a:alpha val="74901"/>
            </a:srgbClr>
          </a:solidFill>
          <a:ln cap="flat" cmpd="sng" w="12700">
            <a:solidFill>
              <a:srgbClr val="907E8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0" name="Google Shape;130;p2"/>
          <p:cNvSpPr txBox="1"/>
          <p:nvPr>
            <p:ph type="title"/>
          </p:nvPr>
        </p:nvSpPr>
        <p:spPr>
          <a:xfrm>
            <a:off x="508590" y="216373"/>
            <a:ext cx="11174819" cy="903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attrocento Sans"/>
              <a:buNone/>
            </a:pPr>
            <a:r>
              <a:rPr lang="en-US"/>
              <a:t>பறவைகள் விலங்குகள் </a:t>
            </a:r>
            <a:br>
              <a:rPr lang="en-US"/>
            </a:br>
            <a:r>
              <a:rPr lang="en-US"/>
              <a:t>ஒலிக்குறிப்புக்களின் இருப்பும் ன் இயல்பிழப்பு</a:t>
            </a:r>
            <a:endParaRPr/>
          </a:p>
        </p:txBody>
      </p:sp>
      <p:sp>
        <p:nvSpPr>
          <p:cNvPr id="131" name="Google Shape;131;p2"/>
          <p:cNvSpPr txBox="1"/>
          <p:nvPr>
            <p:ph idx="1" type="body"/>
          </p:nvPr>
        </p:nvSpPr>
        <p:spPr>
          <a:xfrm>
            <a:off x="233037" y="1423534"/>
            <a:ext cx="8804431" cy="54344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1800"/>
              <a:buNone/>
            </a:pPr>
            <a:r>
              <a:rPr b="1" i="0" lang="en-US" sz="1800">
                <a:solidFill>
                  <a:srgbClr val="00FF00"/>
                </a:solidFill>
                <a:latin typeface="Roboto"/>
                <a:ea typeface="Roboto"/>
                <a:cs typeface="Roboto"/>
                <a:sym typeface="Roboto"/>
              </a:rPr>
              <a:t>பறவைகள்</a:t>
            </a:r>
            <a:r>
              <a:rPr b="1" i="0" lang="en-US" sz="1800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                              </a:t>
            </a:r>
            <a:r>
              <a:rPr b="1" i="0" lang="en-US" sz="1800">
                <a:solidFill>
                  <a:srgbClr val="00FF00"/>
                </a:solidFill>
                <a:latin typeface="Roboto"/>
                <a:ea typeface="Roboto"/>
                <a:cs typeface="Roboto"/>
                <a:sym typeface="Roboto"/>
              </a:rPr>
              <a:t>விலங்குகள்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ஆந்தை - அலறும்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               </a:t>
            </a:r>
            <a:r>
              <a:rPr b="0" i="0" lang="en-US" sz="1800"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0" i="0" lang="en-US" sz="1800"/>
              <a:t>நாய் - குரைக்கும்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கோழி - கொக்கரிக்கும்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நரி - ஊளையிடும்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குயில் - கூவும்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குதிரை கனைக்கும்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காகம் - கரையும்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கழுதை - கத்தும்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கிளி - கொஞ்சும்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                    </a:t>
            </a:r>
            <a:r>
              <a:rPr b="0" i="0" lang="en-US" sz="1800"/>
              <a:t>பன்றி - உறுமும்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மயில் - அகவும்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                     </a:t>
            </a:r>
            <a:r>
              <a:rPr b="0" i="0" lang="en-US" sz="1800"/>
              <a:t>சிங்கம் - முழங்கும்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/>
              <a:t>கோட்டான் - குழலும்</a:t>
            </a:r>
            <a:r>
              <a:rPr b="0" i="0" lang="en-US" sz="1800">
                <a:latin typeface="Arial"/>
                <a:ea typeface="Arial"/>
                <a:cs typeface="Arial"/>
                <a:sym typeface="Arial"/>
              </a:rPr>
              <a:t>    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பசு - கதறும்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/>
              <a:t>வாத்து - கத்தும்</a:t>
            </a:r>
            <a:r>
              <a:rPr b="0" i="0" lang="en-US" sz="1800">
                <a:latin typeface="Arial"/>
                <a:ea typeface="Arial"/>
                <a:cs typeface="Arial"/>
                <a:sym typeface="Arial"/>
              </a:rPr>
              <a:t>                 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எருது - எக்காளமிடும்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வானம்பாடி - பாடும்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எலி - கீச்சிடும்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குருவி - கீச்சிடும்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தவளை - கத்தும்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/>
              <a:t>வண்டு - முரலும்</a:t>
            </a:r>
            <a:r>
              <a:rPr b="0" i="0" lang="en-US" sz="1800">
                <a:latin typeface="Arial"/>
                <a:ea typeface="Arial"/>
                <a:cs typeface="Arial"/>
                <a:sym typeface="Arial"/>
              </a:rPr>
              <a:t>      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குரங்கு - அலம்பும்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சேவல் - கூவும்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பாம்பு - சீறிடும்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/>
              <a:t>கூகை - குழலும்</a:t>
            </a:r>
            <a:r>
              <a:rPr b="0" i="0" lang="en-US" sz="1800">
                <a:latin typeface="Arial"/>
                <a:ea typeface="Arial"/>
                <a:cs typeface="Arial"/>
                <a:sym typeface="Arial"/>
              </a:rPr>
              <a:t>                 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யானை - பிளிரும்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/>
              <a:t>புறா - குனுகும்</a:t>
            </a:r>
            <a:r>
              <a:rPr b="0" i="0" lang="en-US" sz="1800">
                <a:latin typeface="Arial"/>
                <a:ea typeface="Arial"/>
                <a:cs typeface="Arial"/>
                <a:sym typeface="Arial"/>
              </a:rPr>
              <a:t>                    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பல்லி - சொல்லும்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bstract image of curvy lines" id="136" name="Google Shape;136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550" cy="6857999"/>
          </a:xfrm>
          <a:prstGeom prst="rect">
            <a:avLst/>
          </a:prstGeom>
          <a:solidFill>
            <a:srgbClr val="7F7F7F"/>
          </a:solidFill>
          <a:ln>
            <a:noFill/>
          </a:ln>
        </p:spPr>
      </p:pic>
      <p:sp>
        <p:nvSpPr>
          <p:cNvPr id="137" name="Google Shape;137;p3"/>
          <p:cNvSpPr txBox="1"/>
          <p:nvPr>
            <p:ph type="title"/>
          </p:nvPr>
        </p:nvSpPr>
        <p:spPr>
          <a:xfrm>
            <a:off x="249810" y="103697"/>
            <a:ext cx="11174819" cy="550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Quattrocento Sans"/>
              <a:buNone/>
            </a:pPr>
            <a:r>
              <a:rPr lang="en-US" sz="2800" cap="none">
                <a:solidFill>
                  <a:srgbClr val="FF0000"/>
                </a:solidFill>
              </a:rPr>
              <a:t>தொடரும் மரபுச் சொற்களும் மறைந்த சொற்களும்</a:t>
            </a:r>
            <a:endParaRPr sz="2800">
              <a:solidFill>
                <a:srgbClr val="FF0000"/>
              </a:solidFill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249810" y="1026316"/>
            <a:ext cx="4843022" cy="58746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 u="none" cap="none" strike="noStrike">
                <a:solidFill>
                  <a:srgbClr val="00FF00"/>
                </a:solidFill>
                <a:latin typeface="Roboto"/>
                <a:ea typeface="Roboto"/>
                <a:cs typeface="Roboto"/>
                <a:sym typeface="Roboto"/>
              </a:rPr>
              <a:t>பறவை மற்றும் விலங்குகளின் </a:t>
            </a:r>
            <a:endParaRPr b="1" i="1" sz="1800">
              <a:solidFill>
                <a:srgbClr val="00FF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>
                <a:solidFill>
                  <a:srgbClr val="00FF00"/>
                </a:solidFill>
                <a:latin typeface="Roboto"/>
                <a:ea typeface="Roboto"/>
                <a:cs typeface="Roboto"/>
                <a:sym typeface="Roboto"/>
              </a:rPr>
              <a:t>இளமைப் பருவம்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புலிப்பரள்       </a:t>
            </a:r>
            <a: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     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சிங்கக்குருளை</a:t>
            </a:r>
            <a:b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பூனைக்குட்டி</a:t>
            </a:r>
            <a: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     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எலிக்குஞ்சு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C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நாளிணிக்குட்டி- </a:t>
            </a:r>
            <a:endParaRPr b="0" i="0" sz="1800">
              <a:solidFill>
                <a:srgbClr val="C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கோழிக்குஞ்சு</a:t>
            </a:r>
            <a:b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குதிரைக்குட்டி</a:t>
            </a:r>
            <a: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   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கீரப்பிள்ளை</a:t>
            </a:r>
            <a:b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கழுதைக்குட்டி</a:t>
            </a:r>
            <a: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   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மான்கன்று</a:t>
            </a:r>
            <a:b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ஆட்டுக்குட்டி</a:t>
            </a:r>
            <a: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     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C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யானைக்கன்று- யானைக்குட்டி/குழவி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பன்றிக்குட்டி- பன்றிப்பறள்</a:t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9" name="Google Shape;139;p3"/>
          <p:cNvSpPr txBox="1"/>
          <p:nvPr/>
        </p:nvSpPr>
        <p:spPr>
          <a:xfrm>
            <a:off x="5092832" y="1026316"/>
            <a:ext cx="6766088" cy="5459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>
                <a:solidFill>
                  <a:srgbClr val="00FF00"/>
                </a:solidFill>
                <a:latin typeface="Roboto"/>
                <a:ea typeface="Roboto"/>
                <a:cs typeface="Roboto"/>
                <a:sym typeface="Roboto"/>
              </a:rPr>
              <a:t>பொருட்களின் தொகுப்பு பெயர்கள்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ஆடு - மந்தை</a:t>
            </a:r>
            <a: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           	</a:t>
            </a:r>
            <a:r>
              <a:rPr b="1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நெல்-கதிர்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மாடு – மந்தை		நெல் -பயிர்</a:t>
            </a:r>
            <a:b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எறும்பு – சாரை	நெல்- பிடி  (மாவக்கை)</a:t>
            </a:r>
            <a: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      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கல் – குவியல்                மந்தை - கால்நடை</a:t>
            </a:r>
            <a:b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சாவி - கொத்து</a:t>
            </a:r>
            <a: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              </a:t>
            </a:r>
            <a:r>
              <a:rPr b="1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பட்டி - பண்ணை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திராட்சை – குலை          எருமை - கூட்டம்</a:t>
            </a:r>
            <a:b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பசு</a:t>
            </a:r>
            <a:r>
              <a:rPr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ஆ</a:t>
            </a: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- நிரை</a:t>
            </a:r>
            <a: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                 </a:t>
            </a:r>
            <a:r>
              <a:rPr b="1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மனிதன் – குழு/ கணம்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யானை – கூட்டம்            மீன் - செவ்வல்</a:t>
            </a:r>
            <a:b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வீரர் - படை</a:t>
            </a:r>
            <a: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                     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வைக்கோல்- போர்</a:t>
            </a:r>
            <a:b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விறகு - கட்டு</a:t>
            </a:r>
            <a:r>
              <a:rPr b="0" i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        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மக்கள் – தொகுப்பு- (கூட்டம்)</a:t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"/>
          <p:cNvSpPr txBox="1"/>
          <p:nvPr>
            <p:ph type="title"/>
          </p:nvPr>
        </p:nvSpPr>
        <p:spPr>
          <a:xfrm>
            <a:off x="342900" y="128016"/>
            <a:ext cx="11029950" cy="6339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lang="en-US"/>
              <a:t>விலங்குகளின் மரபுப் பெயர்கள்</a:t>
            </a:r>
            <a:endParaRPr/>
          </a:p>
        </p:txBody>
      </p:sp>
      <p:sp>
        <p:nvSpPr>
          <p:cNvPr id="145" name="Google Shape;145;p4"/>
          <p:cNvSpPr txBox="1"/>
          <p:nvPr>
            <p:ph idx="1" type="body"/>
          </p:nvPr>
        </p:nvSpPr>
        <p:spPr>
          <a:xfrm>
            <a:off x="447772" y="1088271"/>
            <a:ext cx="7002895" cy="50246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0" lang="en-US">
                <a:latin typeface="Quattrocento Sans"/>
                <a:ea typeface="Quattrocento Sans"/>
                <a:cs typeface="Quattrocento Sans"/>
                <a:sym typeface="Quattrocento Sans"/>
              </a:rPr>
              <a:t>மாற்ற அருஞ் சிறப்பின் மரபு இயல் கிளப்பின்</a:t>
            </a:r>
            <a:endParaRPr/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0" lang="en-US">
                <a:latin typeface="Quattrocento Sans"/>
                <a:ea typeface="Quattrocento Sans"/>
                <a:cs typeface="Quattrocento Sans"/>
                <a:sym typeface="Quattrocento Sans"/>
              </a:rPr>
              <a:t>பார்ப்பும் பறழும் குட்டியும் குருளையும்</a:t>
            </a:r>
            <a:endParaRPr/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0" lang="en-US">
                <a:latin typeface="Quattrocento Sans"/>
                <a:ea typeface="Quattrocento Sans"/>
                <a:cs typeface="Quattrocento Sans"/>
                <a:sym typeface="Quattrocento Sans"/>
              </a:rPr>
              <a:t>கன்றும் பிள்ளையும் மகவும் மறியும் என்று</a:t>
            </a:r>
            <a:endParaRPr/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0" lang="en-US">
                <a:latin typeface="Quattrocento Sans"/>
                <a:ea typeface="Quattrocento Sans"/>
                <a:cs typeface="Quattrocento Sans"/>
                <a:sym typeface="Quattrocento Sans"/>
              </a:rPr>
              <a:t>ஒன்பதும் குழவியொடு இளமைப் பெயரே.   (545)</a:t>
            </a:r>
            <a:endParaRPr/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>
                <a:latin typeface="Quattrocento Sans"/>
                <a:ea typeface="Quattrocento Sans"/>
                <a:cs typeface="Quattrocento Sans"/>
                <a:sym typeface="Quattrocento Sans"/>
              </a:rPr>
              <a:t>பார்ப்பும் பிள்ளையும் பறப்பவற் றிளமை  -548</a:t>
            </a:r>
            <a:endParaRPr/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>
                <a:latin typeface="Quattrocento Sans"/>
                <a:ea typeface="Quattrocento Sans"/>
                <a:cs typeface="Quattrocento Sans"/>
                <a:sym typeface="Quattrocento Sans"/>
              </a:rPr>
              <a:t>தவழ்பவை தாமும் அவற்றோரன்ன  -549</a:t>
            </a:r>
            <a:endParaRPr/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 i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>
                <a:latin typeface="Quattrocento Sans"/>
                <a:ea typeface="Quattrocento Sans"/>
                <a:cs typeface="Quattrocento Sans"/>
                <a:sym typeface="Quattrocento Sans"/>
              </a:rPr>
              <a:t>மூங்கா வெருகெலி மூவரி யணிலொ டாங்கவை </a:t>
            </a:r>
            <a:endParaRPr/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>
                <a:latin typeface="Quattrocento Sans"/>
                <a:ea typeface="Quattrocento Sans"/>
                <a:cs typeface="Quattrocento Sans"/>
                <a:sym typeface="Quattrocento Sans"/>
              </a:rPr>
              <a:t>நான்குங் குட்டிக் குரிய -550</a:t>
            </a:r>
            <a:endParaRPr/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0" lang="en-US">
                <a:latin typeface="Quattrocento Sans"/>
                <a:ea typeface="Quattrocento Sans"/>
                <a:cs typeface="Quattrocento Sans"/>
                <a:sym typeface="Quattrocento Sans"/>
              </a:rPr>
              <a:t>பறழெ</a:t>
            </a:r>
            <a:r>
              <a:rPr b="1" lang="en-US">
                <a:latin typeface="Quattrocento Sans"/>
                <a:ea typeface="Quattrocento Sans"/>
                <a:cs typeface="Quattrocento Sans"/>
                <a:sym typeface="Quattrocento Sans"/>
              </a:rPr>
              <a:t>ன்ப படினும் உறழாண் டில்லை  -551</a:t>
            </a:r>
            <a:endParaRPr/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>
                <a:latin typeface="Quattrocento Sans"/>
                <a:ea typeface="Quattrocento Sans"/>
                <a:cs typeface="Quattrocento Sans"/>
                <a:sym typeface="Quattrocento Sans"/>
              </a:rPr>
              <a:t>நாயே பன்றி புலிமுயல் நான்கும்’ ஆயுங் காலைக் குருளை யென்ப -552</a:t>
            </a:r>
            <a:endParaRPr b="1" i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286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t/>
            </a:r>
            <a:endParaRPr/>
          </a:p>
        </p:txBody>
      </p:sp>
      <p:sp>
        <p:nvSpPr>
          <p:cNvPr id="146" name="Google Shape;146;p4"/>
          <p:cNvSpPr txBox="1"/>
          <p:nvPr/>
        </p:nvSpPr>
        <p:spPr>
          <a:xfrm>
            <a:off x="7603067" y="1388531"/>
            <a:ext cx="4141161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நாய், பன்றி, புலி முயல், நரி ஆகிய ஐந்தின் இளமைப்பெயர் ‘குருளை”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ஆனால் இன்று சிங்கக் குருளை என்பதே இயக்கத்தில் உள்ளது. மற்றவை குட்டி எனத்தான் அழைக்கப்படுகின்றன.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"/>
          <p:cNvSpPr txBox="1"/>
          <p:nvPr>
            <p:ph type="title"/>
          </p:nvPr>
        </p:nvSpPr>
        <p:spPr>
          <a:xfrm>
            <a:off x="1729817" y="113121"/>
            <a:ext cx="9409347" cy="9875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lang="en-US"/>
              <a:t>தொல்காப்பியத்தில் விலங்குகளன் மரபுப் பெயர்கள்</a:t>
            </a:r>
            <a:endParaRPr/>
          </a:p>
        </p:txBody>
      </p:sp>
      <p:sp>
        <p:nvSpPr>
          <p:cNvPr id="152" name="Google Shape;152;p5"/>
          <p:cNvSpPr txBox="1"/>
          <p:nvPr>
            <p:ph idx="1" type="body"/>
          </p:nvPr>
        </p:nvSpPr>
        <p:spPr>
          <a:xfrm>
            <a:off x="428919" y="1606747"/>
            <a:ext cx="9409347" cy="43415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0" i="0" lang="en-US" sz="2800">
                <a:latin typeface="Quattrocento Sans"/>
                <a:ea typeface="Quattrocento Sans"/>
                <a:cs typeface="Quattrocento Sans"/>
                <a:sym typeface="Quattrocento Sans"/>
              </a:rPr>
              <a:t>ஏறும் ஏற்றையும் ஒருத்தலும் களிறும்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0" i="0" lang="en-US" sz="2800">
                <a:latin typeface="Quattrocento Sans"/>
                <a:ea typeface="Quattrocento Sans"/>
                <a:cs typeface="Quattrocento Sans"/>
                <a:sym typeface="Quattrocento Sans"/>
              </a:rPr>
              <a:t>சேவும் சேவலும் இரலையும் கலையும்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0" i="0" lang="en-US" sz="2800">
                <a:latin typeface="Quattrocento Sans"/>
                <a:ea typeface="Quattrocento Sans"/>
                <a:cs typeface="Quattrocento Sans"/>
                <a:sym typeface="Quattrocento Sans"/>
              </a:rPr>
              <a:t>மோத்தையும் தகரும் உதளும் அப்பரும்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0" i="0" lang="en-US" sz="2800">
                <a:latin typeface="Quattrocento Sans"/>
                <a:ea typeface="Quattrocento Sans"/>
                <a:cs typeface="Quattrocento Sans"/>
                <a:sym typeface="Quattrocento Sans"/>
              </a:rPr>
              <a:t>போத்தும் கண்டியும் கடுவனும் பிறவும்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0" i="0" lang="en-US" sz="2800">
                <a:latin typeface="Quattrocento Sans"/>
                <a:ea typeface="Quattrocento Sans"/>
                <a:cs typeface="Quattrocento Sans"/>
                <a:sym typeface="Quattrocento Sans"/>
              </a:rPr>
              <a:t>யாத்த ஆண்பாற் பெயர் என மொழிப.</a:t>
            </a:r>
            <a:endParaRPr b="0" i="0" sz="280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i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"/>
          <p:cNvSpPr txBox="1"/>
          <p:nvPr>
            <p:ph type="title"/>
          </p:nvPr>
        </p:nvSpPr>
        <p:spPr>
          <a:xfrm>
            <a:off x="457199" y="0"/>
            <a:ext cx="11277601" cy="5757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lang="en-US"/>
              <a:t>பாவனையிலில்லாத பழந்தமிழ்ச் சொற்கள்</a:t>
            </a:r>
            <a:endParaRPr/>
          </a:p>
        </p:txBody>
      </p:sp>
      <p:sp>
        <p:nvSpPr>
          <p:cNvPr id="158" name="Google Shape;158;p6"/>
          <p:cNvSpPr txBox="1"/>
          <p:nvPr>
            <p:ph idx="1" type="body"/>
          </p:nvPr>
        </p:nvSpPr>
        <p:spPr>
          <a:xfrm>
            <a:off x="457199" y="575733"/>
            <a:ext cx="5638801" cy="5638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/>
              <a:t>கடமை  -காட்டுப்பசு – ஆடு </a:t>
            </a:r>
            <a:endParaRPr/>
          </a:p>
          <a:p>
            <a:pPr indent="-342900" lvl="0" marL="3429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/>
              <a:t>மூங்கா- கீரிப்பிள்ளை</a:t>
            </a:r>
            <a:endParaRPr/>
          </a:p>
          <a:p>
            <a:pPr indent="-342900" lvl="0" marL="3429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/>
              <a:t>முசு- குரங்கினம்</a:t>
            </a:r>
            <a:endParaRPr/>
          </a:p>
          <a:p>
            <a:pPr indent="-342900" lvl="0" marL="3429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/>
              <a:t>ஊகம் – கருங்குரங்கு </a:t>
            </a:r>
            <a:endParaRPr/>
          </a:p>
          <a:p>
            <a:pPr indent="-342900" lvl="0" marL="3429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/>
              <a:t>கோளரி- புலி</a:t>
            </a:r>
            <a:endParaRPr/>
          </a:p>
          <a:p>
            <a:pPr indent="-342900" lvl="0" marL="3429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/>
              <a:t>புல்வாய்- கலை மான்-இரலை</a:t>
            </a:r>
            <a:endParaRPr/>
          </a:p>
          <a:p>
            <a:pPr indent="-342900" lvl="0" marL="3429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/>
              <a:t>வெருகு- காட்டுப்பூனை</a:t>
            </a:r>
            <a:endParaRPr/>
          </a:p>
          <a:p>
            <a:pPr indent="-342900" lvl="0" marL="3429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/>
              <a:t>பார்ப்பு - குட்டி</a:t>
            </a:r>
            <a:endParaRPr/>
          </a:p>
          <a:p>
            <a:pPr indent="-342900" lvl="0" marL="3429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/>
              <a:t>பறள் -குட்டி</a:t>
            </a:r>
            <a:endParaRPr/>
          </a:p>
          <a:p>
            <a:pPr indent="-342900" lvl="0" marL="3429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/>
              <a:t>கராம் – முதலை</a:t>
            </a:r>
            <a:endParaRPr/>
          </a:p>
          <a:p>
            <a:pPr indent="-342900" lvl="0" marL="3429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/>
              <a:t>உழை- மான், பசு</a:t>
            </a:r>
            <a:endParaRPr/>
          </a:p>
          <a:p>
            <a:pPr indent="-2286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t/>
            </a:r>
            <a:endParaRPr/>
          </a:p>
        </p:txBody>
      </p:sp>
      <p:sp>
        <p:nvSpPr>
          <p:cNvPr id="159" name="Google Shape;159;p6"/>
          <p:cNvSpPr txBox="1"/>
          <p:nvPr/>
        </p:nvSpPr>
        <p:spPr>
          <a:xfrm>
            <a:off x="6570133" y="762000"/>
            <a:ext cx="5006679" cy="388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ஞமலி- நாய்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நவ்வி- புள்ளிமான்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ஒருத்தல்- ஆண்விலங்கு 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போத்து – ஆண்பறவை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எழால் – பறவை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மூடு – பெண் ஆடு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பாட்டி- பன்றி, நாய், நரி (பெண்விலங்கு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"/>
          <p:cNvSpPr txBox="1"/>
          <p:nvPr>
            <p:ph type="title"/>
          </p:nvPr>
        </p:nvSpPr>
        <p:spPr>
          <a:xfrm>
            <a:off x="1032932" y="258233"/>
            <a:ext cx="7467601" cy="643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</a:pPr>
            <a:r>
              <a:t/>
            </a:r>
            <a:endParaRPr/>
          </a:p>
        </p:txBody>
      </p:sp>
      <p:sp>
        <p:nvSpPr>
          <p:cNvPr id="165" name="Google Shape;165;p7"/>
          <p:cNvSpPr txBox="1"/>
          <p:nvPr>
            <p:ph idx="1" type="body"/>
          </p:nvPr>
        </p:nvSpPr>
        <p:spPr>
          <a:xfrm>
            <a:off x="321733" y="1083733"/>
            <a:ext cx="11599333" cy="55160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1800"/>
              <a:buAutoNum type="arabicPeriod"/>
            </a:pPr>
            <a:r>
              <a:rPr b="1" i="1" lang="en-US" sz="1800">
                <a:solidFill>
                  <a:srgbClr val="00FF00"/>
                </a:solidFill>
                <a:latin typeface="Roboto"/>
                <a:ea typeface="Roboto"/>
                <a:cs typeface="Roboto"/>
                <a:sym typeface="Roboto"/>
              </a:rPr>
              <a:t>வழூஉச் சொற்களும் தமிழ்ச்சொற்களும்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F1C232"/>
                </a:solidFill>
              </a:rPr>
              <a:t>வழுஉச்சொல்           </a:t>
            </a:r>
            <a:r>
              <a:rPr b="0" i="0" lang="en-US" sz="1800">
                <a:solidFill>
                  <a:srgbClr val="F1C232"/>
                </a:solidFill>
                <a:latin typeface="Arial"/>
                <a:ea typeface="Arial"/>
                <a:cs typeface="Arial"/>
                <a:sym typeface="Arial"/>
              </a:rPr>
              <a:t>   தமிழ்சொல்             வழூஉச்சொல்              தமிழ்சொல்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உசிர்                       -   உயிர்                                     ஊரளி         -        ஊருளி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ஒருத்தன்             -           ஒருவன்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கடகால் 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   -        கடைக்கால்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குடக்கூலி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குடிக்கூலி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முயற்சித்தார் - முயன்றார்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வண்ணத்திப்பூச்சி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வண்ணத்துப்பூச்சி            </a:t>
            </a:r>
            <a:r>
              <a:rPr b="0" i="0" lang="en-US" sz="1800">
                <a:solidFill>
                  <a:srgbClr val="333333"/>
                </a:solidFill>
              </a:rPr>
              <a:t>வென்னீர்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வெந்நீர்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எண்ணை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எணணெய்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சிகப்பு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சிவப்பு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தாவாரம்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தாழ்வாரம்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புண்ணாக்கு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பிண்ணாக்கு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கோர்வை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கோவை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வலது பக்கம்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வலப்பக்கம்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பேரன்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பெயரன்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பேத்தி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பெயர்த்தி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"/>
          <p:cNvSpPr txBox="1"/>
          <p:nvPr>
            <p:ph type="title"/>
          </p:nvPr>
        </p:nvSpPr>
        <p:spPr>
          <a:xfrm>
            <a:off x="457199" y="0"/>
            <a:ext cx="10532534" cy="6265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lang="en-US"/>
              <a:t>திரிபடையும் பெயர்கள்</a:t>
            </a:r>
            <a:endParaRPr/>
          </a:p>
        </p:txBody>
      </p:sp>
      <p:sp>
        <p:nvSpPr>
          <p:cNvPr id="171" name="Google Shape;171;p8"/>
          <p:cNvSpPr txBox="1"/>
          <p:nvPr>
            <p:ph idx="1" type="body"/>
          </p:nvPr>
        </p:nvSpPr>
        <p:spPr>
          <a:xfrm>
            <a:off x="457199" y="1117600"/>
            <a:ext cx="11243733" cy="48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AutoNum type="arabicPeriod"/>
            </a:pPr>
            <a:r>
              <a:rPr b="0" i="0" lang="en-US" sz="1800">
                <a:solidFill>
                  <a:srgbClr val="333333"/>
                </a:solidFill>
              </a:rPr>
              <a:t>தலகாணி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தலையணை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வேர்வை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வியர்வை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சீயக்காய் -                       சிகைக்காய் 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சுவற்றில்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சுவரில்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இருபல்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இருமல்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அருவாமனை- அரிவாள்மனை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அண்ணாக்கவுரு-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அரைநாண்கயிறு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புஞ்சை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புன்செய்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புண்ணாக்கு -               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பிண்ணாக்கு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நாத்தம்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நாற்றம்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பதனி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 பதிநீர்     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அருகாமை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அருகில்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வெங்கலம்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வெண்கலம்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பேட்டி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நேர்காணல்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வெண்ணை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வெண்ணெய்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ஒத்தடம்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ஒற்றடம்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"/>
          <p:cNvSpPr txBox="1"/>
          <p:nvPr>
            <p:ph type="title"/>
          </p:nvPr>
        </p:nvSpPr>
        <p:spPr>
          <a:xfrm>
            <a:off x="2362199" y="50800"/>
            <a:ext cx="7467601" cy="541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lang="en-US"/>
              <a:t>பொருள் வேறுபாடுகள்</a:t>
            </a:r>
            <a:endParaRPr/>
          </a:p>
        </p:txBody>
      </p:sp>
      <p:sp>
        <p:nvSpPr>
          <p:cNvPr id="177" name="Google Shape;177;p9"/>
          <p:cNvSpPr txBox="1"/>
          <p:nvPr>
            <p:ph idx="1" type="body"/>
          </p:nvPr>
        </p:nvSpPr>
        <p:spPr>
          <a:xfrm>
            <a:off x="457199" y="592667"/>
            <a:ext cx="10498667" cy="53509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</a:pPr>
            <a:r>
              <a:rPr b="0" i="0" lang="en-US" sz="1800">
                <a:solidFill>
                  <a:srgbClr val="333333"/>
                </a:solidFill>
              </a:rPr>
              <a:t>தேனீர்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தேநீர்      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கவுறு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கயிறு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பயிறு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 பயறு      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பாவக்காய்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பாகற்காய்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ரொம்ப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நிரம்ப     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கோடாலி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கோடாரி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கடப்பாறை -                 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கடப்பாரை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ஆம்பளை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ஆண்பிள்ளை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ஈர்கோலி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ஈர்கொல்லி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அவரக்கா -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அவரைக்காய்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"/>
          <p:cNvSpPr txBox="1"/>
          <p:nvPr>
            <p:ph type="title"/>
          </p:nvPr>
        </p:nvSpPr>
        <p:spPr>
          <a:xfrm>
            <a:off x="457199" y="118533"/>
            <a:ext cx="11277601" cy="491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lang="en-US"/>
              <a:t>தமிழ்ச் சொற்களின் மறைவும் திரிபும்</a:t>
            </a:r>
            <a:endParaRPr/>
          </a:p>
        </p:txBody>
      </p:sp>
      <p:sp>
        <p:nvSpPr>
          <p:cNvPr id="183" name="Google Shape;183;p10"/>
          <p:cNvSpPr txBox="1"/>
          <p:nvPr>
            <p:ph idx="1" type="body"/>
          </p:nvPr>
        </p:nvSpPr>
        <p:spPr>
          <a:xfrm>
            <a:off x="457199" y="728133"/>
            <a:ext cx="11040533" cy="521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1800"/>
              <a:buAutoNum type="arabicPeriod"/>
            </a:pPr>
            <a:r>
              <a:rPr b="1" i="1" lang="en-US" sz="1800">
                <a:solidFill>
                  <a:srgbClr val="00FF00"/>
                </a:solidFill>
                <a:latin typeface="Roboto"/>
                <a:ea typeface="Roboto"/>
                <a:cs typeface="Roboto"/>
                <a:sym typeface="Roboto"/>
              </a:rPr>
              <a:t>வேற்றுமொழிச்சொல்-தமிழ்ச்சொல்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பஜனை - கூட்டுவழிபாடு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</a:t>
            </a:r>
            <a:r>
              <a:rPr b="0" i="0" lang="en-US" sz="1800">
                <a:solidFill>
                  <a:srgbClr val="333333"/>
                </a:solidFill>
              </a:rPr>
              <a:t>வைத்தியர் - மருத்துவர்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ஜனம் - மக்கள்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கர்வம் - செருக்கு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வாபாஸ் - திரும்பபெறுதல்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</a:t>
            </a:r>
            <a:r>
              <a:rPr b="0" i="0" lang="en-US" sz="1800">
                <a:solidFill>
                  <a:srgbClr val="333333"/>
                </a:solidFill>
              </a:rPr>
              <a:t>தபால் - அஞ்சல்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கிஸ்தி - வரி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அலமாரி - நெடும்பேழை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முண்டாசு - தலைப்பாகை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</a:t>
            </a:r>
            <a:r>
              <a:rPr b="0" i="0" lang="en-US" sz="1800">
                <a:solidFill>
                  <a:srgbClr val="333333"/>
                </a:solidFill>
              </a:rPr>
              <a:t>சிம்மாசனம் - அரியணை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அகங்காரம் - ஆணவம்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</a:t>
            </a:r>
            <a:r>
              <a:rPr b="0" i="0" lang="en-US" sz="1800">
                <a:solidFill>
                  <a:srgbClr val="333333"/>
                </a:solidFill>
              </a:rPr>
              <a:t>பஜார் - கடைத்தெரு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சாதம் - சோறு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சபை - அவை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நாஷ்டா - சிற்றுண்டி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ஆசீர்வாதம் - வாழ்த்து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நமஸ்காரம் - வணக்கம்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</a:t>
            </a:r>
            <a:r>
              <a:rPr b="0" i="0" lang="en-US" sz="1800">
                <a:solidFill>
                  <a:srgbClr val="333333"/>
                </a:solidFill>
              </a:rPr>
              <a:t>லாபம் - ஈவு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3429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"/>
          <p:cNvSpPr txBox="1"/>
          <p:nvPr>
            <p:ph type="title"/>
          </p:nvPr>
        </p:nvSpPr>
        <p:spPr>
          <a:xfrm>
            <a:off x="457199" y="118534"/>
            <a:ext cx="11345334" cy="304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lang="en-US"/>
              <a:t>வேற்றுமொழிச் சொற்களின் தாக்கம்</a:t>
            </a:r>
            <a:endParaRPr/>
          </a:p>
        </p:txBody>
      </p:sp>
      <p:sp>
        <p:nvSpPr>
          <p:cNvPr id="189" name="Google Shape;189;p11"/>
          <p:cNvSpPr txBox="1"/>
          <p:nvPr>
            <p:ph idx="1" type="body"/>
          </p:nvPr>
        </p:nvSpPr>
        <p:spPr>
          <a:xfrm>
            <a:off x="457199" y="677332"/>
            <a:ext cx="11023600" cy="49106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AutoNum type="arabicPeriod"/>
            </a:pPr>
            <a:r>
              <a:rPr b="0" i="0" lang="en-US" sz="1800">
                <a:solidFill>
                  <a:srgbClr val="333333"/>
                </a:solidFill>
              </a:rPr>
              <a:t>இஷ்டம் - விருப்பம்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வக்கீல் - வழக்குரைஞர்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தராசு - துலாக்கோல்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ஹாஸ்டல் - விடுதி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சர்க்கார் - அரசு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கேப்பை - கேழ்வரகு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ஐதீகம் - சடங்கு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வேதம் - மறை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ஜானவாசம் - மாப்பிளை அழைப்பு அபிஷேகம் - திருமுழுக்கு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யாத்திரை - புனிதப் பயணம்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</a:t>
            </a:r>
            <a:r>
              <a:rPr b="0" i="0" lang="en-US" sz="1800">
                <a:solidFill>
                  <a:srgbClr val="333333"/>
                </a:solidFill>
              </a:rPr>
              <a:t>ஆயுள் - வாழ்நாள்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தீர்த்தம் - புனித நீர்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ஜனநாயகம் - குடியாட்சி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நதி - ஆறு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சந்தா - கட்டணம்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பிரதிநிதி - சார்பாளர்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பத்திரம் - ஆவணம்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"/>
          <p:cNvSpPr txBox="1"/>
          <p:nvPr>
            <p:ph type="title"/>
          </p:nvPr>
        </p:nvSpPr>
        <p:spPr>
          <a:xfrm>
            <a:off x="457200" y="128016"/>
            <a:ext cx="11074400" cy="7863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</a:pPr>
            <a:r>
              <a:rPr lang="en-US"/>
              <a:t>வேற்றுமொழிக் கலப்பும் திரிபும்</a:t>
            </a:r>
            <a:endParaRPr/>
          </a:p>
        </p:txBody>
      </p:sp>
      <p:sp>
        <p:nvSpPr>
          <p:cNvPr id="195" name="Google Shape;195;p12"/>
          <p:cNvSpPr txBox="1"/>
          <p:nvPr>
            <p:ph idx="1" type="body"/>
          </p:nvPr>
        </p:nvSpPr>
        <p:spPr>
          <a:xfrm>
            <a:off x="457200" y="1117600"/>
            <a:ext cx="11277600" cy="48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AutoNum type="arabicPeriod"/>
            </a:pPr>
            <a:r>
              <a:rPr b="0" i="0" lang="en-US" sz="1800">
                <a:solidFill>
                  <a:srgbClr val="333333"/>
                </a:solidFill>
              </a:rPr>
              <a:t>மத்தியாணம் - நண்பகல்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</a:t>
            </a:r>
            <a:r>
              <a:rPr b="0" i="0" lang="en-US" sz="1800">
                <a:solidFill>
                  <a:srgbClr val="333333"/>
                </a:solidFill>
              </a:rPr>
              <a:t>சிபாரிசு - பரிந்துரை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பரீட்சை - தேர்வு</a:t>
            </a:r>
            <a: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                         </a:t>
            </a:r>
            <a:r>
              <a:rPr b="0" i="0" lang="en-US" sz="1800">
                <a:solidFill>
                  <a:srgbClr val="333333"/>
                </a:solidFill>
              </a:rPr>
              <a:t>பிரார்த்தனை - தொழுகை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சென்ட்ரல் கவர்ன்மெண்ட் - நடுவண் அரசு</a:t>
            </a:r>
            <a:br>
              <a:rPr b="0" i="0" lang="en-US" sz="18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>
                <a:solidFill>
                  <a:srgbClr val="333333"/>
                </a:solidFill>
              </a:rPr>
              <a:t>தாலுகா ஆபிஸ் - வட்டாட்சியர் அலுவலகம்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"/>
          <p:cNvSpPr txBox="1"/>
          <p:nvPr>
            <p:ph type="title"/>
          </p:nvPr>
        </p:nvSpPr>
        <p:spPr>
          <a:xfrm>
            <a:off x="665988" y="372533"/>
            <a:ext cx="7467601" cy="530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lang="en-US"/>
              <a:t>விலங்குகளின் மரபுப்பெயர்</a:t>
            </a:r>
            <a:endParaRPr/>
          </a:p>
        </p:txBody>
      </p:sp>
      <p:sp>
        <p:nvSpPr>
          <p:cNvPr id="201" name="Google Shape;201;p13"/>
          <p:cNvSpPr txBox="1"/>
          <p:nvPr>
            <p:ph idx="1" type="body"/>
          </p:nvPr>
        </p:nvSpPr>
        <p:spPr>
          <a:xfrm>
            <a:off x="457200" y="1945301"/>
            <a:ext cx="5638800" cy="3998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கடமை  -காட்டுப்பசு – ஆடு 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மூங்கா- கீரிப்பிள்ளை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முசு- குரங்கினம்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ஊகம் - 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கோளரி- புலி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புல்வாய்- கலை மான்-இரலை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வெருகு- காட்டுப்பூனை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பார்ப்பு - குட்டி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பறள் -குட்டி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கராம் - கரடி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உழை- மான், பசு</a:t>
            </a:r>
            <a:endParaRPr/>
          </a:p>
        </p:txBody>
      </p:sp>
      <p:sp>
        <p:nvSpPr>
          <p:cNvPr id="202" name="Google Shape;202;p13"/>
          <p:cNvSpPr txBox="1"/>
          <p:nvPr/>
        </p:nvSpPr>
        <p:spPr>
          <a:xfrm>
            <a:off x="6096001" y="2184401"/>
            <a:ext cx="5638800" cy="4801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ஞமலி- நாய்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நவ்வி- புள்ளிமான்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ஒருத்தல்- ஆண்விலங்கு 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போத்து – ஆண்பறவை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எழால் – பறவை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மூடு – பெண் ஆடு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பாட்டி- பன்றி, நாய், நரி (பெண்விலங்கு)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4"/>
          <p:cNvSpPr txBox="1"/>
          <p:nvPr>
            <p:ph type="title"/>
          </p:nvPr>
        </p:nvSpPr>
        <p:spPr>
          <a:xfrm>
            <a:off x="1682318" y="159798"/>
            <a:ext cx="9793402" cy="6036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lang="en-US"/>
              <a:t>ஆங்கிலச் சொற்களுக்கான தமிழ்ப் பதகங்கள்</a:t>
            </a:r>
            <a:endParaRPr/>
          </a:p>
        </p:txBody>
      </p:sp>
      <p:sp>
        <p:nvSpPr>
          <p:cNvPr id="208" name="Google Shape;208;p14"/>
          <p:cNvSpPr txBox="1"/>
          <p:nvPr>
            <p:ph idx="1" type="body"/>
          </p:nvPr>
        </p:nvSpPr>
        <p:spPr>
          <a:xfrm>
            <a:off x="545977" y="1350392"/>
            <a:ext cx="6591300" cy="4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apple – அரத்திப்பழம், குமளிப்பழம், சீமையிலந்தைப்பழம்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Avocado -வெண்ணைப்பழம் 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Annonna – சீத்தாப்பழம் ஆன்னமுன்னா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Butter fruit- ஆனைக் கொய்யா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Fig-  அத்திப்பழம்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Cantalope- மஞ்சல் முலாம்பழம்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Cherry – சேலாப்பழம்</a:t>
            </a:r>
            <a:endParaRPr/>
          </a:p>
          <a:p>
            <a:pPr indent="-3429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AutoNum type="arabicPeriod"/>
            </a:pPr>
            <a:r>
              <a:rPr lang="en-US"/>
              <a:t>Kiwi-  பசலிப்பழம்</a:t>
            </a:r>
            <a:endParaRPr/>
          </a:p>
          <a:p>
            <a:pPr indent="-228600" lvl="0" marL="34290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5"/>
          <p:cNvSpPr txBox="1"/>
          <p:nvPr>
            <p:ph type="title"/>
          </p:nvPr>
        </p:nvSpPr>
        <p:spPr>
          <a:xfrm>
            <a:off x="685801" y="0"/>
            <a:ext cx="11281298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lang="en-US"/>
              <a:t>தமிழரின் பாரபம்பரிய விளையாட்டுக்கள்</a:t>
            </a:r>
            <a:endParaRPr/>
          </a:p>
        </p:txBody>
      </p:sp>
      <p:sp>
        <p:nvSpPr>
          <p:cNvPr id="214" name="Google Shape;214;p15"/>
          <p:cNvSpPr txBox="1"/>
          <p:nvPr>
            <p:ph idx="1" type="body"/>
          </p:nvPr>
        </p:nvSpPr>
        <p:spPr>
          <a:xfrm>
            <a:off x="457200" y="895350"/>
            <a:ext cx="6115050" cy="56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2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ஓணப்பந்து விளையாட்டு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2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கிட்டிப் புள்ளு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2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கிளித்தட்டு</a:t>
            </a:r>
            <a:r>
              <a:rPr lang="en-US" sz="2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en-US" sz="2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தாச்சி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2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சடுகுடு</a:t>
            </a:r>
            <a:r>
              <a:rPr lang="en-US" sz="2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2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கபடி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2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எட்டுக்கோடு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2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வழுக்கு மரம் ஏறுதல்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2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கயிறு இழுத்தல்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2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முட்டி உடைத்தல்</a:t>
            </a:r>
            <a:r>
              <a:rPr lang="en-US" sz="2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2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உறியடி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2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பாரிவேட்டை</a:t>
            </a:r>
            <a:r>
              <a:rPr lang="en-US" sz="2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2800" u="sng">
                <a:solidFill>
                  <a:srgbClr val="663366"/>
                </a:solidFill>
                <a:latin typeface="Arial"/>
                <a:ea typeface="Arial"/>
                <a:cs typeface="Arial"/>
                <a:sym typeface="Arial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[3]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2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சங்கீதக் கதிரை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2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கிளி கோடு பாய்தல்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rtl="0" algn="l">
              <a:lnSpc>
                <a:spcPct val="166666"/>
              </a:lnSpc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t/>
            </a:r>
            <a:endParaRPr/>
          </a:p>
        </p:txBody>
      </p:sp>
      <p:sp>
        <p:nvSpPr>
          <p:cNvPr id="215" name="Google Shape;215;p15"/>
          <p:cNvSpPr txBox="1"/>
          <p:nvPr/>
        </p:nvSpPr>
        <p:spPr>
          <a:xfrm>
            <a:off x="6409678" y="777905"/>
            <a:ext cx="5557420" cy="5989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போர்த்தேங்காய்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பல்லாங்குழி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ஒப்பு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இரட்டை மாட்டுப் பந்தயம்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மோடி விளையாட்டு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2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கண்ணாமூச்சி</a:t>
            </a: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 (Hide &amp; Seek)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2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குழை எடு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2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பேணி அடித்தல்</a:t>
            </a: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2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பேணிப்பந்து</a:t>
            </a: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2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தகரப்பந்து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2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அம்பெறிதல்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2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கோழிச்சண்டை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3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வண்டிச்சவாரி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3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சில்லிக்கோடு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3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இளவட்டக் கல்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3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கீச்சு மச்சுத் தம்பலம்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3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போளையடி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3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வெள்ளமடித்தல்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2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"/>
          <p:cNvSpPr txBox="1"/>
          <p:nvPr>
            <p:ph type="title"/>
          </p:nvPr>
        </p:nvSpPr>
        <p:spPr>
          <a:xfrm>
            <a:off x="1691195" y="128016"/>
            <a:ext cx="10013125" cy="4087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lang="en-US"/>
              <a:t>மறந்துவிட்ட தமிழரின் விளையாட்டுக்கள்</a:t>
            </a:r>
            <a:endParaRPr/>
          </a:p>
        </p:txBody>
      </p:sp>
      <p:sp>
        <p:nvSpPr>
          <p:cNvPr id="221" name="Google Shape;221;p16"/>
          <p:cNvSpPr txBox="1"/>
          <p:nvPr>
            <p:ph idx="1" type="body"/>
          </p:nvPr>
        </p:nvSpPr>
        <p:spPr>
          <a:xfrm>
            <a:off x="146482" y="657934"/>
            <a:ext cx="5046955" cy="5742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சிற்றில்</a:t>
            </a: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, வீடு கட்டி விளையாடுதல்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கயிறடித்தல்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கப்பல் விடுதல்</a:t>
            </a: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தோணி விடுதல்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குலை குலையாய் முந்திரிக்காய்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தேர்கட்டி விளையாட்டு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உப்பு மூட்டை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எறி பந்து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தும்பி விளையாட்டு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தொப்ப விளையாட்டு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எல்லே எல்லே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ஆடு வீடு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ஊஞ்சல்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தணையடி அடி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புளியடி புளியடி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ஒப்பு விளையாட்டு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மரமேறல்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நீந்தல்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ஆறுதல் ஈருருளி ஓட்டம்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rtl="0" algn="l">
              <a:lnSpc>
                <a:spcPct val="166666"/>
              </a:lnSpc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t/>
            </a:r>
            <a:endParaRPr/>
          </a:p>
        </p:txBody>
      </p:sp>
      <p:sp>
        <p:nvSpPr>
          <p:cNvPr id="222" name="Google Shape;222;p16"/>
          <p:cNvSpPr txBox="1"/>
          <p:nvPr/>
        </p:nvSpPr>
        <p:spPr>
          <a:xfrm>
            <a:off x="5575177" y="536782"/>
            <a:ext cx="6470341" cy="6321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சாக்கு ஓட்டம்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2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புளிச்சல்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2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தலையணைச் சண்டை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2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கள்ளன் காவல்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2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பச்சைக் குதிரை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2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காற்றாடி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2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எலியும் பூனையும்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2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தட்டா மாலை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3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சில்லுக் கோடு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3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கொழுக்கட்டை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3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பட்டம்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3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பூசணிக்காய் (விளையாட்டு)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3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ஓடிப் பிடித்தல்</a:t>
            </a: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3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அடிச்சுப் பிடித்தல்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3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ஒளித்துப் பிடித்தல்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3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கண்கட்டிப் பிடித்தல்</a:t>
            </a: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3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கண் பொத்தி விளையாட்டு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3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கண்கட்டி ஓட்டம்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4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கயிறு பாய்தல்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2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7"/>
          <p:cNvSpPr txBox="1"/>
          <p:nvPr>
            <p:ph type="title"/>
          </p:nvPr>
        </p:nvSpPr>
        <p:spPr>
          <a:xfrm>
            <a:off x="1247312" y="35511"/>
            <a:ext cx="7467601" cy="3639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lang="en-US"/>
              <a:t>மறந்துவிட்ட விளளாட்டுக்கள் </a:t>
            </a:r>
            <a:endParaRPr/>
          </a:p>
        </p:txBody>
      </p:sp>
      <p:sp>
        <p:nvSpPr>
          <p:cNvPr id="228" name="Google Shape;228;p17"/>
          <p:cNvSpPr txBox="1"/>
          <p:nvPr>
            <p:ph idx="1" type="body"/>
          </p:nvPr>
        </p:nvSpPr>
        <p:spPr>
          <a:xfrm>
            <a:off x="457200" y="985421"/>
            <a:ext cx="4558684" cy="5637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சமநிலை பேணுதல்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கிடுகு பின்னுதல்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ஊசி</a:t>
            </a: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 நூல் கோர்த்தல்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மரம்</a:t>
            </a: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 ஏறுதல்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தேங்காய்</a:t>
            </a: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 துருவுதல்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தட்டாங்கல்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பல்லாங்குழி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பாட்டி பேத்தி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அல்லி மல்லி தாமரை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வீடு கட்டல்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வளையல் விளையாட்டு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ஊஞ்சல்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சோளக்கதிர்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சிறுவீடு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குத்து விளையாட்டு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குண்டு விளையாட்டு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rtl="0" algn="l">
              <a:lnSpc>
                <a:spcPct val="166666"/>
              </a:lnSpc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t/>
            </a:r>
            <a:endParaRPr/>
          </a:p>
        </p:txBody>
      </p:sp>
      <p:sp>
        <p:nvSpPr>
          <p:cNvPr id="229" name="Google Shape;229;p17"/>
          <p:cNvSpPr txBox="1"/>
          <p:nvPr/>
        </p:nvSpPr>
        <p:spPr>
          <a:xfrm>
            <a:off x="5015884" y="739066"/>
            <a:ext cx="6630140" cy="585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வண்டியுருட்டுதல்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பூச்சி விளையாட்டு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மரங்கொத்தி (விளையாட்டு)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32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உள்ளக</a:t>
            </a:r>
            <a:r>
              <a:rPr lang="en-US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விளையாட்டுக்கள்</a:t>
            </a:r>
            <a:r>
              <a:rPr lang="en-US" sz="1800">
                <a:solidFill>
                  <a:srgbClr val="54595D"/>
                </a:solidFill>
                <a:latin typeface="Arial"/>
                <a:ea typeface="Arial"/>
                <a:cs typeface="Arial"/>
                <a:sym typeface="Arial"/>
              </a:rPr>
              <a:t>[</a:t>
            </a: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தொகு</a:t>
            </a:r>
            <a:r>
              <a:rPr lang="en-US" sz="1800">
                <a:solidFill>
                  <a:srgbClr val="54595D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2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தாயக் கட்டை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2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சொக்கட்டான்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2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கொக்கான்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2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பல்லாங்குழி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2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ஆடும் புலியும்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2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பாம்பும் ஏணியும்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2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பாண்டி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3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பம்பரம்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3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ஆடுபுலி ஆட்டம்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3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மூன்றுகல் ஆட்டம்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3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செப்புசாமான்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3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உப்புத் தூக்கல்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2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8"/>
          <p:cNvSpPr txBox="1"/>
          <p:nvPr>
            <p:ph type="title"/>
          </p:nvPr>
        </p:nvSpPr>
        <p:spPr>
          <a:xfrm>
            <a:off x="1753339" y="133165"/>
            <a:ext cx="10169372" cy="5504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lang="en-US"/>
              <a:t>மறந்துவிட்ட பாரம்பரிய விளையாட்டுகள்</a:t>
            </a:r>
            <a:endParaRPr/>
          </a:p>
        </p:txBody>
      </p:sp>
      <p:sp>
        <p:nvSpPr>
          <p:cNvPr id="235" name="Google Shape;235;p18"/>
          <p:cNvSpPr txBox="1"/>
          <p:nvPr>
            <p:ph idx="1" type="body"/>
          </p:nvPr>
        </p:nvSpPr>
        <p:spPr>
          <a:xfrm>
            <a:off x="457200" y="683581"/>
            <a:ext cx="5916967" cy="5260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கூட்டாஞ்சோறாக்கல்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தத்தைக்கா..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சங்கு சக்கரம்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பருப்புக்கட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கிச்சு கிச்சு தாம்பலம்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ஒத்தையா, ரெட்டையா</a:t>
            </a: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கைத் துடுப்பாட்டம்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கரகர வண்டி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கிச்சுக் கிச்சுத் தாம்பாளம்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சீதைப் பாண்டி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ஒருகுடம் தண்ணி ஊத்தி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குலைகுலையா முந்திரிக்காய்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8"/>
          <p:cNvSpPr txBox="1"/>
          <p:nvPr/>
        </p:nvSpPr>
        <p:spPr>
          <a:xfrm>
            <a:off x="6764784" y="683581"/>
            <a:ext cx="5157927" cy="4640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5858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A55858"/>
                </a:solidFill>
                <a:latin typeface="Arial"/>
                <a:ea typeface="Arial"/>
                <a:cs typeface="Arial"/>
                <a:sym typeface="Arial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கால்தூக்கிக் கணக்குப் பிள்ளை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0B0080"/>
              </a:buClr>
              <a:buSzPts val="1000"/>
              <a:buFont typeface="Noto Sans Symbols"/>
              <a:buChar char="∙"/>
            </a:pP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நொண்டி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32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ஆடவர்</a:t>
            </a:r>
            <a:r>
              <a:rPr lang="en-US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விளையாட்டுகள்</a:t>
            </a:r>
            <a:r>
              <a:rPr lang="en-US" sz="1800">
                <a:solidFill>
                  <a:srgbClr val="54595D"/>
                </a:solidFill>
                <a:latin typeface="Arial"/>
                <a:ea typeface="Arial"/>
                <a:cs typeface="Arial"/>
                <a:sym typeface="Arial"/>
              </a:rPr>
              <a:t>[</a:t>
            </a:r>
            <a:r>
              <a:rPr lang="en-US" sz="1800" u="sng">
                <a:solidFill>
                  <a:srgbClr val="0B0080"/>
                </a:solidFill>
                <a:latin typeface="Arial"/>
                <a:ea typeface="Arial"/>
                <a:cs typeface="Arial"/>
                <a:sym typeface="Arial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தொகு</a:t>
            </a:r>
            <a:r>
              <a:rPr lang="en-US" sz="1800">
                <a:solidFill>
                  <a:srgbClr val="54595D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ஆடவர் விளையாட்டுகள் பெரும்பாலும் புறவிளையாட்டுகளாகவே (outdoor games) உள்ளன.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∙"/>
            </a:pP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ஜல்லிக்கட்டு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∙"/>
            </a:pP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பாரிவேட்டை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∙"/>
            </a:pP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சிலம்பம்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∙"/>
            </a:pP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புலிவேடம்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∙"/>
            </a:pP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சடுகுடு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∙"/>
            </a:pPr>
            <a:r>
              <a:rPr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இளவட்டக்கல்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2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9"/>
          <p:cNvSpPr txBox="1"/>
          <p:nvPr>
            <p:ph type="title"/>
          </p:nvPr>
        </p:nvSpPr>
        <p:spPr>
          <a:xfrm>
            <a:off x="134110" y="123826"/>
            <a:ext cx="4770399" cy="7166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</a:pPr>
            <a:r>
              <a:rPr lang="en-US"/>
              <a:t>உணவுப் பாதுகாப்பு</a:t>
            </a:r>
            <a:endParaRPr/>
          </a:p>
        </p:txBody>
      </p:sp>
      <p:pic>
        <p:nvPicPr>
          <p:cNvPr descr="உறி" id="242" name="Google Shape;24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99891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0"/>
          <p:cNvSpPr txBox="1"/>
          <p:nvPr>
            <p:ph type="title"/>
          </p:nvPr>
        </p:nvSpPr>
        <p:spPr>
          <a:xfrm>
            <a:off x="1242291" y="129309"/>
            <a:ext cx="6368474" cy="37869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lang="en-US"/>
              <a:t>Portuguese period in Sri Lanka</a:t>
            </a:r>
            <a:endParaRPr/>
          </a:p>
        </p:txBody>
      </p:sp>
      <p:pic>
        <p:nvPicPr>
          <p:cNvPr descr="Island Dress" id="248" name="Google Shape;24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7599" y="644350"/>
            <a:ext cx="7098385" cy="6238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1"/>
          <p:cNvSpPr txBox="1"/>
          <p:nvPr>
            <p:ph type="title"/>
          </p:nvPr>
        </p:nvSpPr>
        <p:spPr>
          <a:xfrm>
            <a:off x="457199" y="914400"/>
            <a:ext cx="2078611" cy="348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t/>
            </a:r>
            <a:endParaRPr/>
          </a:p>
        </p:txBody>
      </p:sp>
      <p:pic>
        <p:nvPicPr>
          <p:cNvPr descr="16,242 Old Ceylon Stock Photos, Pictures &amp;amp; Royalty-Free Images - iStock" id="254" name="Google Shape;25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8611" y="0"/>
            <a:ext cx="9656190" cy="72664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The rise of the Sri Lankan petty bourgeoisie | by Uditha Devapriya | Medium" id="260" name="Google Shape;260;p22"/>
          <p:cNvPicPr preferRelativeResize="0"/>
          <p:nvPr/>
        </p:nvPicPr>
        <p:blipFill rotWithShape="1">
          <a:blip r:embed="rId3">
            <a:alphaModFix/>
          </a:blip>
          <a:srcRect b="3416" l="0" r="1" t="11568"/>
          <a:stretch/>
        </p:blipFill>
        <p:spPr>
          <a:xfrm>
            <a:off x="1" y="10"/>
            <a:ext cx="11456275" cy="6623040"/>
          </a:xfrm>
          <a:custGeom>
            <a:rect b="b" l="l" r="r" t="t"/>
            <a:pathLst>
              <a:path extrusionOk="0" h="6858000" w="11862683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ell-to-do people of Ceylon (Sri Lanka), 1800s Stock Photo | Sri lanka, Sri  lanka clothes, Vintage india" id="265" name="Google Shape;265;p23"/>
          <p:cNvPicPr preferRelativeResize="0"/>
          <p:nvPr/>
        </p:nvPicPr>
        <p:blipFill rotWithShape="1">
          <a:blip r:embed="rId3">
            <a:alphaModFix/>
          </a:blip>
          <a:srcRect b="49392" l="0" r="1" t="8702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66" name="Google Shape;266;p23"/>
          <p:cNvSpPr txBox="1"/>
          <p:nvPr>
            <p:ph type="title"/>
          </p:nvPr>
        </p:nvSpPr>
        <p:spPr>
          <a:xfrm>
            <a:off x="164970" y="293927"/>
            <a:ext cx="5538247" cy="9975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</a:pPr>
            <a:r>
              <a:rPr b="1" lang="en-US">
                <a:solidFill>
                  <a:schemeClr val="dk1"/>
                </a:solidFill>
              </a:rPr>
              <a:t>1800 –WELL TO DO FAMILY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4"/>
          <p:cNvSpPr/>
          <p:nvPr>
            <p:ph idx="2" type="pic"/>
          </p:nvPr>
        </p:nvSpPr>
        <p:spPr>
          <a:xfrm>
            <a:off x="0" y="-42450"/>
            <a:ext cx="12192000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</p:sp>
      <p:sp>
        <p:nvSpPr>
          <p:cNvPr id="272" name="Google Shape;272;p24"/>
          <p:cNvSpPr txBox="1"/>
          <p:nvPr>
            <p:ph type="title"/>
          </p:nvPr>
        </p:nvSpPr>
        <p:spPr>
          <a:xfrm>
            <a:off x="381741" y="257452"/>
            <a:ext cx="5714260" cy="4616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attrocento Sans"/>
              <a:buNone/>
            </a:pPr>
            <a:r>
              <a:t/>
            </a:r>
            <a:endParaRPr/>
          </a:p>
        </p:txBody>
      </p:sp>
      <p:sp>
        <p:nvSpPr>
          <p:cNvPr id="273" name="Google Shape;273;p24"/>
          <p:cNvSpPr txBox="1"/>
          <p:nvPr>
            <p:ph idx="3" type="body"/>
          </p:nvPr>
        </p:nvSpPr>
        <p:spPr>
          <a:xfrm>
            <a:off x="630936" y="4498848"/>
            <a:ext cx="2121408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/>
          </a:p>
        </p:txBody>
      </p:sp>
      <p:pic>
        <p:nvPicPr>
          <p:cNvPr descr="633 Sinhalese Stock Photos, Pictures &amp;amp; Royalty-Free Images - iStock" id="274" name="Google Shape;27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67130" y="0"/>
            <a:ext cx="5524870" cy="690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5"/>
          <p:cNvSpPr txBox="1"/>
          <p:nvPr>
            <p:ph type="title"/>
          </p:nvPr>
        </p:nvSpPr>
        <p:spPr>
          <a:xfrm>
            <a:off x="457199" y="1399032"/>
            <a:ext cx="3619501" cy="8778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Quattrocento Sans"/>
              <a:buNone/>
            </a:pPr>
            <a:r>
              <a:rPr lang="en-US" sz="2000"/>
              <a:t>உடுவில் பெண்கள் பாடசாலையில் இந்து மணவிகள்</a:t>
            </a:r>
            <a:endParaRPr/>
          </a:p>
        </p:txBody>
      </p:sp>
      <p:sp>
        <p:nvSpPr>
          <p:cNvPr id="280" name="Google Shape;280;p25"/>
          <p:cNvSpPr txBox="1"/>
          <p:nvPr>
            <p:ph idx="1" type="body"/>
          </p:nvPr>
        </p:nvSpPr>
        <p:spPr>
          <a:xfrm>
            <a:off x="457200" y="2779776"/>
            <a:ext cx="3465576" cy="3255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Pin by Shawnee Jones on faces | Historical india, Colonial india, Jaffna" id="281" name="Google Shape;281;p25"/>
          <p:cNvPicPr preferRelativeResize="0"/>
          <p:nvPr/>
        </p:nvPicPr>
        <p:blipFill rotWithShape="1">
          <a:blip r:embed="rId3">
            <a:alphaModFix/>
          </a:blip>
          <a:srcRect b="21006" l="0" r="0" t="16651"/>
          <a:stretch/>
        </p:blipFill>
        <p:spPr>
          <a:xfrm>
            <a:off x="5401559" y="650459"/>
            <a:ext cx="6333241" cy="580635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6"/>
          <p:cNvSpPr txBox="1"/>
          <p:nvPr>
            <p:ph type="title"/>
          </p:nvPr>
        </p:nvSpPr>
        <p:spPr>
          <a:xfrm>
            <a:off x="457199" y="1399032"/>
            <a:ext cx="3619501" cy="8778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lang="en-US"/>
              <a:t>1900’ RICKSHAWS</a:t>
            </a:r>
            <a:endParaRPr/>
          </a:p>
        </p:txBody>
      </p:sp>
      <p:pic>
        <p:nvPicPr>
          <p:cNvPr descr="The Man - Rickshaw Group In front of &amp;#39;&amp;#39;The White House Hotel&amp;#39;&amp;#39; Colombo,  Ceylon c 1900 ෴Like ෴ Comment ෴ Share ෴ | Facebook" id="287" name="Google Shape;287;p2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5697" r="15697" t="0"/>
          <a:stretch/>
        </p:blipFill>
        <p:spPr>
          <a:xfrm>
            <a:off x="4254500" y="0"/>
            <a:ext cx="74803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ld time carts in Ceylon | Sri lanka, Historical images, Sri lankan" id="292" name="Google Shape;292;p27"/>
          <p:cNvPicPr preferRelativeResize="0"/>
          <p:nvPr/>
        </p:nvPicPr>
        <p:blipFill rotWithShape="1">
          <a:blip r:embed="rId3">
            <a:alphaModFix/>
          </a:blip>
          <a:srcRect b="15332" l="0" r="0" t="145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87800" y="0"/>
            <a:ext cx="82042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9"/>
          <p:cNvSpPr/>
          <p:nvPr>
            <p:ph idx="2" type="pic"/>
          </p:nvPr>
        </p:nvSpPr>
        <p:spPr>
          <a:xfrm>
            <a:off x="7178040" y="457200"/>
            <a:ext cx="4562856" cy="6400800"/>
          </a:xfrm>
          <a:prstGeom prst="rect">
            <a:avLst/>
          </a:prstGeom>
          <a:solidFill>
            <a:srgbClr val="FBF2E1"/>
          </a:solidFill>
          <a:ln>
            <a:noFill/>
          </a:ln>
        </p:spPr>
      </p:sp>
      <p:pic>
        <p:nvPicPr>
          <p:cNvPr id="303" name="Google Shape;30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63837" y="0"/>
            <a:ext cx="94281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9"/>
          <p:cNvSpPr txBox="1"/>
          <p:nvPr>
            <p:ph type="title"/>
          </p:nvPr>
        </p:nvSpPr>
        <p:spPr>
          <a:xfrm>
            <a:off x="268663" y="301657"/>
            <a:ext cx="2622320" cy="29680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i="0" lang="en-US" sz="2800" cap="none">
                <a:latin typeface="Arial"/>
                <a:ea typeface="Arial"/>
                <a:cs typeface="Arial"/>
                <a:sym typeface="Arial"/>
              </a:rPr>
              <a:t>A Portuguese illustration of Sinhalese women and children, produced c. 1540</a:t>
            </a:r>
            <a:endParaRPr sz="2800" cap="none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dian women had to kill themselves —and other bitter stories of British  colonialism revealed in a podcast | Business Insider India" id="309" name="Google Shape;309;p30"/>
          <p:cNvPicPr preferRelativeResize="0"/>
          <p:nvPr/>
        </p:nvPicPr>
        <p:blipFill rotWithShape="1">
          <a:blip r:embed="rId3">
            <a:alphaModFix/>
          </a:blip>
          <a:srcRect b="32543" l="0" r="0" t="317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31"/>
          <p:cNvPicPr preferRelativeResize="0"/>
          <p:nvPr/>
        </p:nvPicPr>
        <p:blipFill rotWithShape="1">
          <a:blip r:embed="rId3">
            <a:alphaModFix/>
          </a:blip>
          <a:srcRect b="8267" l="0" r="1" t="11386"/>
          <a:stretch/>
        </p:blipFill>
        <p:spPr>
          <a:xfrm>
            <a:off x="0" y="-67857"/>
            <a:ext cx="12314089" cy="692585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315" name="Google Shape;315;p31"/>
          <p:cNvSpPr/>
          <p:nvPr/>
        </p:nvSpPr>
        <p:spPr>
          <a:xfrm>
            <a:off x="1473693" y="6340850"/>
            <a:ext cx="832725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British India – Poverty  without food Put them into death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32"/>
          <p:cNvPicPr preferRelativeResize="0"/>
          <p:nvPr/>
        </p:nvPicPr>
        <p:blipFill rotWithShape="1">
          <a:blip r:embed="rId3">
            <a:alphaModFix/>
          </a:blip>
          <a:srcRect b="1" l="0" r="4446" t="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2"/>
          <p:cNvSpPr/>
          <p:nvPr/>
        </p:nvSpPr>
        <p:spPr>
          <a:xfrm>
            <a:off x="3462528" y="795528"/>
            <a:ext cx="5605272" cy="5605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3"/>
          <p:cNvSpPr txBox="1"/>
          <p:nvPr>
            <p:ph type="title"/>
          </p:nvPr>
        </p:nvSpPr>
        <p:spPr>
          <a:xfrm>
            <a:off x="457199" y="914400"/>
            <a:ext cx="4011106" cy="7918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t/>
            </a:r>
            <a:endParaRPr/>
          </a:p>
        </p:txBody>
      </p:sp>
      <p:pic>
        <p:nvPicPr>
          <p:cNvPr id="327" name="Google Shape;327;p33"/>
          <p:cNvPicPr preferRelativeResize="0"/>
          <p:nvPr/>
        </p:nvPicPr>
        <p:blipFill rotWithShape="1">
          <a:blip r:embed="rId3">
            <a:alphaModFix/>
          </a:blip>
          <a:srcRect b="13726" l="0" r="-1" t="0"/>
          <a:stretch/>
        </p:blipFill>
        <p:spPr>
          <a:xfrm>
            <a:off x="7178040" y="457200"/>
            <a:ext cx="4562856" cy="64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4"/>
          <p:cNvPicPr preferRelativeResize="0"/>
          <p:nvPr/>
        </p:nvPicPr>
        <p:blipFill rotWithShape="1">
          <a:blip r:embed="rId3">
            <a:alphaModFix/>
          </a:blip>
          <a:srcRect b="28123" l="0" r="1" t="0"/>
          <a:stretch/>
        </p:blipFill>
        <p:spPr>
          <a:xfrm>
            <a:off x="120650" y="68263"/>
            <a:ext cx="11950700" cy="672147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35"/>
          <p:cNvPicPr preferRelativeResize="0"/>
          <p:nvPr/>
        </p:nvPicPr>
        <p:blipFill rotWithShape="1">
          <a:blip r:embed="rId3">
            <a:alphaModFix/>
          </a:blip>
          <a:srcRect b="8632" l="0" r="0" t="1404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6"/>
          <p:cNvSpPr txBox="1"/>
          <p:nvPr>
            <p:ph type="title"/>
          </p:nvPr>
        </p:nvSpPr>
        <p:spPr>
          <a:xfrm>
            <a:off x="457199" y="914400"/>
            <a:ext cx="5132896" cy="10180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attrocento Sans"/>
              <a:buNone/>
            </a:pPr>
            <a:r>
              <a:rPr lang="en-US"/>
              <a:t>இலங்கையில் றொடிய  இனப் பெண் 17ம நூற்றாண்டு</a:t>
            </a:r>
            <a:endParaRPr/>
          </a:p>
        </p:txBody>
      </p:sp>
      <p:pic>
        <p:nvPicPr>
          <p:cNvPr id="343" name="Google Shape;343;p36"/>
          <p:cNvPicPr preferRelativeResize="0"/>
          <p:nvPr/>
        </p:nvPicPr>
        <p:blipFill rotWithShape="1">
          <a:blip r:embed="rId3">
            <a:alphaModFix/>
          </a:blip>
          <a:srcRect b="8465" l="0" r="-1" t="0"/>
          <a:stretch/>
        </p:blipFill>
        <p:spPr>
          <a:xfrm>
            <a:off x="7178040" y="457200"/>
            <a:ext cx="4562856" cy="640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7"/>
          <p:cNvSpPr txBox="1"/>
          <p:nvPr>
            <p:ph type="title"/>
          </p:nvPr>
        </p:nvSpPr>
        <p:spPr>
          <a:xfrm>
            <a:off x="347410" y="320510"/>
            <a:ext cx="3954545" cy="19705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lang="en-US"/>
              <a:t>இல்லத்தில் தனிமையில் குமரப் பெண்</a:t>
            </a:r>
            <a:endParaRPr/>
          </a:p>
        </p:txBody>
      </p:sp>
      <p:pic>
        <p:nvPicPr>
          <p:cNvPr id="349" name="Google Shape;349;p37"/>
          <p:cNvPicPr preferRelativeResize="0"/>
          <p:nvPr/>
        </p:nvPicPr>
        <p:blipFill rotWithShape="1">
          <a:blip r:embed="rId3">
            <a:alphaModFix/>
          </a:blip>
          <a:srcRect b="1804" l="0" r="1" t="0"/>
          <a:stretch/>
        </p:blipFill>
        <p:spPr>
          <a:xfrm>
            <a:off x="7281734" y="228600"/>
            <a:ext cx="4562856" cy="640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8"/>
          <p:cNvSpPr txBox="1"/>
          <p:nvPr>
            <p:ph type="title"/>
          </p:nvPr>
        </p:nvSpPr>
        <p:spPr>
          <a:xfrm>
            <a:off x="457199" y="914400"/>
            <a:ext cx="4946904" cy="1175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</a:pPr>
            <a:r>
              <a:rPr lang="en-US"/>
              <a:t>சங்ககால குடும்பத்தில் பெண்</a:t>
            </a:r>
            <a:endParaRPr/>
          </a:p>
        </p:txBody>
      </p:sp>
      <p:sp>
        <p:nvSpPr>
          <p:cNvPr id="355" name="Google Shape;355;p38"/>
          <p:cNvSpPr txBox="1"/>
          <p:nvPr>
            <p:ph idx="1" type="body"/>
          </p:nvPr>
        </p:nvSpPr>
        <p:spPr>
          <a:xfrm>
            <a:off x="457200" y="3072384"/>
            <a:ext cx="3753059" cy="1891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ஆணுக்கு நிகர் பெண் உழைப்பில் பங்கெடுக்கும் குடும்பப் பெண்</a:t>
            </a:r>
            <a:endParaRPr/>
          </a:p>
        </p:txBody>
      </p:sp>
      <p:sp>
        <p:nvSpPr>
          <p:cNvPr id="356" name="Google Shape;356;p38"/>
          <p:cNvSpPr/>
          <p:nvPr>
            <p:ph idx="2" type="pic"/>
          </p:nvPr>
        </p:nvSpPr>
        <p:spPr>
          <a:xfrm>
            <a:off x="7178040" y="457200"/>
            <a:ext cx="4562856" cy="6400800"/>
          </a:xfrm>
          <a:prstGeom prst="rect">
            <a:avLst/>
          </a:prstGeom>
          <a:solidFill>
            <a:srgbClr val="FBF2E1"/>
          </a:solidFill>
          <a:ln>
            <a:noFill/>
          </a:ln>
        </p:spPr>
      </p:sp>
      <p:pic>
        <p:nvPicPr>
          <p:cNvPr id="357" name="Google Shape;35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34381" y="255764"/>
            <a:ext cx="6113340" cy="64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39"/>
          <p:cNvPicPr preferRelativeResize="0"/>
          <p:nvPr/>
        </p:nvPicPr>
        <p:blipFill rotWithShape="1">
          <a:blip r:embed="rId3">
            <a:alphaModFix/>
          </a:blip>
          <a:srcRect b="22413" l="0" r="0" t="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363" name="Google Shape;363;p39"/>
          <p:cNvSpPr/>
          <p:nvPr/>
        </p:nvSpPr>
        <p:spPr>
          <a:xfrm>
            <a:off x="231113" y="4343958"/>
            <a:ext cx="11515411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17ம் நூற்றாண்டில் தமிழ்  முதலியார் குடும்பம்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40"/>
          <p:cNvPicPr preferRelativeResize="0"/>
          <p:nvPr/>
        </p:nvPicPr>
        <p:blipFill rotWithShape="1">
          <a:blip r:embed="rId3">
            <a:alphaModFix/>
          </a:blip>
          <a:srcRect b="27184" l="0" r="0" t="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369" name="Google Shape;369;p40"/>
          <p:cNvSpPr/>
          <p:nvPr/>
        </p:nvSpPr>
        <p:spPr>
          <a:xfrm>
            <a:off x="0" y="4796135"/>
            <a:ext cx="11612228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16ம்  17ம் ஆண்டு இலங்கையர் சமூகத்தில் பெண்களின் தோற்றம்</a:t>
            </a:r>
            <a:endParaRPr b="1" sz="5400" cap="none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1"/>
          <p:cNvSpPr/>
          <p:nvPr>
            <p:ph idx="2" type="pic"/>
          </p:nvPr>
        </p:nvSpPr>
        <p:spPr>
          <a:xfrm>
            <a:off x="7178040" y="457200"/>
            <a:ext cx="4562856" cy="6400800"/>
          </a:xfrm>
          <a:prstGeom prst="rect">
            <a:avLst/>
          </a:prstGeom>
          <a:solidFill>
            <a:srgbClr val="FBF2E1"/>
          </a:solidFill>
          <a:ln>
            <a:noFill/>
          </a:ln>
        </p:spPr>
      </p:sp>
      <p:pic>
        <p:nvPicPr>
          <p:cNvPr id="375" name="Google Shape;37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645" y="163328"/>
            <a:ext cx="11564251" cy="6531344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41"/>
          <p:cNvSpPr txBox="1"/>
          <p:nvPr/>
        </p:nvSpPr>
        <p:spPr>
          <a:xfrm>
            <a:off x="3102406" y="163328"/>
            <a:ext cx="908959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1876_1877_1878_1879_Famine_Genocide_in_India_Madras_under_British</a:t>
            </a:r>
            <a:endParaRPr/>
          </a:p>
        </p:txBody>
      </p:sp>
      <p:sp>
        <p:nvSpPr>
          <p:cNvPr id="377" name="Google Shape;377;p41"/>
          <p:cNvSpPr/>
          <p:nvPr/>
        </p:nvSpPr>
        <p:spPr>
          <a:xfrm>
            <a:off x="2481349" y="584220"/>
            <a:ext cx="9393381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cap="none">
                <a:solidFill>
                  <a:srgbClr val="FEFEF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16ம் 17ம் 18ம் நூற்றாண்டில் கொடிய பஞ்சத்தில்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cap="none">
                <a:solidFill>
                  <a:srgbClr val="FEFEF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தமிழக மக்கள்- நாட்டைவிட்டுக் கூலிகளாக்க ஆங்கிலேயர் ஏற்படுத்திய பஞ்ச கால நிலவரம்.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ellspring">
  <a:themeElements>
    <a:clrScheme name="Wellspring">
      <a:dk1>
        <a:srgbClr val="000000"/>
      </a:dk1>
      <a:lt1>
        <a:srgbClr val="FFFFFF"/>
      </a:lt1>
      <a:dk2>
        <a:srgbClr val="A1CAC9"/>
      </a:dk2>
      <a:lt2>
        <a:srgbClr val="48996B"/>
      </a:lt2>
      <a:accent1>
        <a:srgbClr val="759F51"/>
      </a:accent1>
      <a:accent2>
        <a:srgbClr val="436A2F"/>
      </a:accent2>
      <a:accent3>
        <a:srgbClr val="CFBF54"/>
      </a:accent3>
      <a:accent4>
        <a:srgbClr val="B3832F"/>
      </a:accent4>
      <a:accent5>
        <a:srgbClr val="8C5896"/>
      </a:accent5>
      <a:accent6>
        <a:srgbClr val="6667A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ar of the show">
  <a:themeElements>
    <a:clrScheme name="Star of the show">
      <a:dk1>
        <a:srgbClr val="000000"/>
      </a:dk1>
      <a:lt1>
        <a:srgbClr val="FFFFFF"/>
      </a:lt1>
      <a:dk2>
        <a:srgbClr val="29282D"/>
      </a:dk2>
      <a:lt2>
        <a:srgbClr val="625C60"/>
      </a:lt2>
      <a:accent1>
        <a:srgbClr val="7C6560"/>
      </a:accent1>
      <a:accent2>
        <a:srgbClr val="AEA392"/>
      </a:accent2>
      <a:accent3>
        <a:srgbClr val="DBD4D0"/>
      </a:accent3>
      <a:accent4>
        <a:srgbClr val="8E7961"/>
      </a:accent4>
      <a:accent5>
        <a:srgbClr val="F0EDE8"/>
      </a:accent5>
      <a:accent6>
        <a:srgbClr val="6667A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Amusements">
  <a:themeElements>
    <a:clrScheme name="Amusements">
      <a:dk1>
        <a:srgbClr val="000000"/>
      </a:dk1>
      <a:lt1>
        <a:srgbClr val="FFFFFF"/>
      </a:lt1>
      <a:dk2>
        <a:srgbClr val="D77E6F"/>
      </a:dk2>
      <a:lt2>
        <a:srgbClr val="6667AB"/>
      </a:lt2>
      <a:accent1>
        <a:srgbClr val="B38F6A"/>
      </a:accent1>
      <a:accent2>
        <a:srgbClr val="D75078"/>
      </a:accent2>
      <a:accent3>
        <a:srgbClr val="E288B6"/>
      </a:accent3>
      <a:accent4>
        <a:srgbClr val="E9445D"/>
      </a:accent4>
      <a:accent5>
        <a:srgbClr val="EEC272"/>
      </a:accent5>
      <a:accent6>
        <a:srgbClr val="85A0A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Balancing Act">
  <a:themeElements>
    <a:clrScheme name="Balancing Act">
      <a:dk1>
        <a:srgbClr val="000000"/>
      </a:dk1>
      <a:lt1>
        <a:srgbClr val="FFFFFF"/>
      </a:lt1>
      <a:dk2>
        <a:srgbClr val="8A4C5D"/>
      </a:dk2>
      <a:lt2>
        <a:srgbClr val="9E838E"/>
      </a:lt2>
      <a:accent1>
        <a:srgbClr val="C6ADB0"/>
      </a:accent1>
      <a:accent2>
        <a:srgbClr val="E3C0BF"/>
      </a:accent2>
      <a:accent3>
        <a:srgbClr val="D4937F"/>
      </a:accent3>
      <a:accent4>
        <a:srgbClr val="CCB87E"/>
      </a:accent4>
      <a:accent5>
        <a:srgbClr val="6667AB"/>
      </a:accent5>
      <a:accent6>
        <a:srgbClr val="86A094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2021-12-09T22:09:02Z</dcterms:created>
  <dc:creator>Sivapalu Thangarajah</dc:creator>
</cp:coreProperties>
</file>