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53"/>
  </p:notesMasterIdLst>
  <p:handoutMasterIdLst>
    <p:handoutMasterId r:id="rId54"/>
  </p:handoutMasterIdLst>
  <p:sldIdLst>
    <p:sldId id="256" r:id="rId5"/>
    <p:sldId id="271" r:id="rId6"/>
    <p:sldId id="279" r:id="rId7"/>
    <p:sldId id="291" r:id="rId8"/>
    <p:sldId id="292" r:id="rId9"/>
    <p:sldId id="293" r:id="rId10"/>
    <p:sldId id="297" r:id="rId11"/>
    <p:sldId id="294" r:id="rId12"/>
    <p:sldId id="295" r:id="rId13"/>
    <p:sldId id="296" r:id="rId14"/>
    <p:sldId id="281" r:id="rId15"/>
    <p:sldId id="280" r:id="rId16"/>
    <p:sldId id="298" r:id="rId17"/>
    <p:sldId id="299" r:id="rId18"/>
    <p:sldId id="321" r:id="rId19"/>
    <p:sldId id="300" r:id="rId20"/>
    <p:sldId id="301" r:id="rId21"/>
    <p:sldId id="302" r:id="rId22"/>
    <p:sldId id="303" r:id="rId23"/>
    <p:sldId id="257" r:id="rId24"/>
    <p:sldId id="275" r:id="rId25"/>
    <p:sldId id="276" r:id="rId26"/>
    <p:sldId id="283" r:id="rId27"/>
    <p:sldId id="307" r:id="rId28"/>
    <p:sldId id="304" r:id="rId29"/>
    <p:sldId id="305" r:id="rId30"/>
    <p:sldId id="308" r:id="rId31"/>
    <p:sldId id="306" r:id="rId32"/>
    <p:sldId id="309" r:id="rId33"/>
    <p:sldId id="282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310" r:id="rId42"/>
    <p:sldId id="311" r:id="rId43"/>
    <p:sldId id="312" r:id="rId44"/>
    <p:sldId id="313" r:id="rId45"/>
    <p:sldId id="314" r:id="rId46"/>
    <p:sldId id="315" r:id="rId47"/>
    <p:sldId id="318" r:id="rId48"/>
    <p:sldId id="316" r:id="rId49"/>
    <p:sldId id="317" r:id="rId50"/>
    <p:sldId id="319" r:id="rId51"/>
    <p:sldId id="320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Design, Morph, Annotate, Work Together, Tell Me" id="{B9B51309-D148-4332-87C2-07BE32FBCA3B}">
          <p14:sldIdLst>
            <p14:sldId id="271"/>
            <p14:sldId id="279"/>
            <p14:sldId id="291"/>
            <p14:sldId id="292"/>
            <p14:sldId id="293"/>
            <p14:sldId id="297"/>
            <p14:sldId id="294"/>
            <p14:sldId id="295"/>
            <p14:sldId id="296"/>
            <p14:sldId id="281"/>
            <p14:sldId id="280"/>
            <p14:sldId id="298"/>
            <p14:sldId id="299"/>
            <p14:sldId id="321"/>
            <p14:sldId id="300"/>
            <p14:sldId id="301"/>
            <p14:sldId id="302"/>
            <p14:sldId id="303"/>
            <p14:sldId id="257"/>
            <p14:sldId id="275"/>
            <p14:sldId id="276"/>
            <p14:sldId id="283"/>
            <p14:sldId id="307"/>
            <p14:sldId id="304"/>
            <p14:sldId id="305"/>
            <p14:sldId id="308"/>
            <p14:sldId id="306"/>
            <p14:sldId id="309"/>
          </p14:sldIdLst>
        </p14:section>
        <p14:section name="Learn More" id="{2CC34DB2-6590-42C0-AD4B-A04C6060184E}">
          <p14:sldIdLst>
            <p14:sldId id="282"/>
            <p14:sldId id="284"/>
            <p14:sldId id="285"/>
            <p14:sldId id="286"/>
            <p14:sldId id="287"/>
            <p14:sldId id="288"/>
            <p14:sldId id="289"/>
            <p14:sldId id="290"/>
            <p14:sldId id="310"/>
            <p14:sldId id="311"/>
            <p14:sldId id="312"/>
            <p14:sldId id="313"/>
            <p14:sldId id="314"/>
            <p14:sldId id="315"/>
            <p14:sldId id="318"/>
            <p14:sldId id="316"/>
            <p14:sldId id="317"/>
            <p14:sldId id="319"/>
            <p14:sldId id="3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22FC6-17F8-4161-95B9-EA95CE6A7E44}" v="5" dt="2021-09-23T17:00:32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241" autoAdjust="0"/>
  </p:normalViewPr>
  <p:slideViewPr>
    <p:cSldViewPr snapToGrid="0">
      <p:cViewPr varScale="1">
        <p:scale>
          <a:sx n="69" d="100"/>
          <a:sy n="69" d="100"/>
        </p:scale>
        <p:origin x="96" y="9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61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vapalu Thangarajah" userId="c82809a5cdb44ffc" providerId="LiveId" clId="{97D22FC6-17F8-4161-95B9-EA95CE6A7E44}"/>
    <pc:docChg chg="undo custSel addSld modSld modSection">
      <pc:chgData name="Sivapalu Thangarajah" userId="c82809a5cdb44ffc" providerId="LiveId" clId="{97D22FC6-17F8-4161-95B9-EA95CE6A7E44}" dt="2021-09-23T17:02:03.230" v="843" actId="1076"/>
      <pc:docMkLst>
        <pc:docMk/>
      </pc:docMkLst>
      <pc:sldChg chg="modSp mod">
        <pc:chgData name="Sivapalu Thangarajah" userId="c82809a5cdb44ffc" providerId="LiveId" clId="{97D22FC6-17F8-4161-95B9-EA95CE6A7E44}" dt="2021-09-23T16:47:29.358" v="74" actId="14100"/>
        <pc:sldMkLst>
          <pc:docMk/>
          <pc:sldMk cId="871093034" sldId="298"/>
        </pc:sldMkLst>
        <pc:spChg chg="mod">
          <ac:chgData name="Sivapalu Thangarajah" userId="c82809a5cdb44ffc" providerId="LiveId" clId="{97D22FC6-17F8-4161-95B9-EA95CE6A7E44}" dt="2021-09-23T16:47:29.358" v="74" actId="14100"/>
          <ac:spMkLst>
            <pc:docMk/>
            <pc:sldMk cId="871093034" sldId="298"/>
            <ac:spMk id="2" creationId="{1B825E04-48F6-45FD-A6DC-F15CC0A4CA47}"/>
          </ac:spMkLst>
        </pc:spChg>
      </pc:sldChg>
      <pc:sldChg chg="addSp delSp modSp mod">
        <pc:chgData name="Sivapalu Thangarajah" userId="c82809a5cdb44ffc" providerId="LiveId" clId="{97D22FC6-17F8-4161-95B9-EA95CE6A7E44}" dt="2021-09-23T16:49:34.031" v="142" actId="20577"/>
        <pc:sldMkLst>
          <pc:docMk/>
          <pc:sldMk cId="188500448" sldId="299"/>
        </pc:sldMkLst>
        <pc:spChg chg="mod">
          <ac:chgData name="Sivapalu Thangarajah" userId="c82809a5cdb44ffc" providerId="LiveId" clId="{97D22FC6-17F8-4161-95B9-EA95CE6A7E44}" dt="2021-09-23T16:49:34.031" v="142" actId="20577"/>
          <ac:spMkLst>
            <pc:docMk/>
            <pc:sldMk cId="188500448" sldId="299"/>
            <ac:spMk id="2" creationId="{B34BF849-315E-4212-8EA9-A440A516DF25}"/>
          </ac:spMkLst>
        </pc:spChg>
        <pc:picChg chg="add del mod">
          <ac:chgData name="Sivapalu Thangarajah" userId="c82809a5cdb44ffc" providerId="LiveId" clId="{97D22FC6-17F8-4161-95B9-EA95CE6A7E44}" dt="2021-09-23T16:49:11.619" v="87" actId="478"/>
          <ac:picMkLst>
            <pc:docMk/>
            <pc:sldMk cId="188500448" sldId="299"/>
            <ac:picMk id="7" creationId="{6EA65E9C-790B-4918-B13B-831548830853}"/>
          </ac:picMkLst>
        </pc:picChg>
      </pc:sldChg>
      <pc:sldChg chg="modSp mod">
        <pc:chgData name="Sivapalu Thangarajah" userId="c82809a5cdb44ffc" providerId="LiveId" clId="{97D22FC6-17F8-4161-95B9-EA95CE6A7E44}" dt="2021-09-23T16:51:15.194" v="332" actId="14100"/>
        <pc:sldMkLst>
          <pc:docMk/>
          <pc:sldMk cId="1244748319" sldId="300"/>
        </pc:sldMkLst>
        <pc:spChg chg="mod">
          <ac:chgData name="Sivapalu Thangarajah" userId="c82809a5cdb44ffc" providerId="LiveId" clId="{97D22FC6-17F8-4161-95B9-EA95CE6A7E44}" dt="2021-09-23T16:51:15.194" v="332" actId="14100"/>
          <ac:spMkLst>
            <pc:docMk/>
            <pc:sldMk cId="1244748319" sldId="300"/>
            <ac:spMk id="2" creationId="{92BC694A-B5CA-4F9A-ABD9-A6030B594817}"/>
          </ac:spMkLst>
        </pc:spChg>
      </pc:sldChg>
      <pc:sldChg chg="modSp mod">
        <pc:chgData name="Sivapalu Thangarajah" userId="c82809a5cdb44ffc" providerId="LiveId" clId="{97D22FC6-17F8-4161-95B9-EA95CE6A7E44}" dt="2021-09-23T16:51:47.633" v="391" actId="27636"/>
        <pc:sldMkLst>
          <pc:docMk/>
          <pc:sldMk cId="3282436845" sldId="301"/>
        </pc:sldMkLst>
        <pc:spChg chg="mod">
          <ac:chgData name="Sivapalu Thangarajah" userId="c82809a5cdb44ffc" providerId="LiveId" clId="{97D22FC6-17F8-4161-95B9-EA95CE6A7E44}" dt="2021-09-23T16:51:47.633" v="391" actId="27636"/>
          <ac:spMkLst>
            <pc:docMk/>
            <pc:sldMk cId="3282436845" sldId="301"/>
            <ac:spMk id="2" creationId="{1405D9FA-5F3E-4A3A-936B-45F6A7E6F9FE}"/>
          </ac:spMkLst>
        </pc:spChg>
      </pc:sldChg>
      <pc:sldChg chg="addSp modSp mod">
        <pc:chgData name="Sivapalu Thangarajah" userId="c82809a5cdb44ffc" providerId="LiveId" clId="{97D22FC6-17F8-4161-95B9-EA95CE6A7E44}" dt="2021-09-23T16:54:55.460" v="454" actId="403"/>
        <pc:sldMkLst>
          <pc:docMk/>
          <pc:sldMk cId="3972580035" sldId="302"/>
        </pc:sldMkLst>
        <pc:spChg chg="add mod">
          <ac:chgData name="Sivapalu Thangarajah" userId="c82809a5cdb44ffc" providerId="LiveId" clId="{97D22FC6-17F8-4161-95B9-EA95CE6A7E44}" dt="2021-09-23T16:54:55.460" v="454" actId="403"/>
          <ac:spMkLst>
            <pc:docMk/>
            <pc:sldMk cId="3972580035" sldId="302"/>
            <ac:spMk id="3" creationId="{175347AD-16D2-4309-9B03-7D221A5D91C1}"/>
          </ac:spMkLst>
        </pc:spChg>
        <pc:picChg chg="mod">
          <ac:chgData name="Sivapalu Thangarajah" userId="c82809a5cdb44ffc" providerId="LiveId" clId="{97D22FC6-17F8-4161-95B9-EA95CE6A7E44}" dt="2021-09-23T16:53:23.882" v="394" actId="14100"/>
          <ac:picMkLst>
            <pc:docMk/>
            <pc:sldMk cId="3972580035" sldId="302"/>
            <ac:picMk id="5" creationId="{55785458-79B8-4573-A19E-603F58C00641}"/>
          </ac:picMkLst>
        </pc:picChg>
      </pc:sldChg>
      <pc:sldChg chg="modSp mod">
        <pc:chgData name="Sivapalu Thangarajah" userId="c82809a5cdb44ffc" providerId="LiveId" clId="{97D22FC6-17F8-4161-95B9-EA95CE6A7E44}" dt="2021-09-23T16:55:34.785" v="458" actId="14100"/>
        <pc:sldMkLst>
          <pc:docMk/>
          <pc:sldMk cId="1165305047" sldId="303"/>
        </pc:sldMkLst>
        <pc:picChg chg="mod">
          <ac:chgData name="Sivapalu Thangarajah" userId="c82809a5cdb44ffc" providerId="LiveId" clId="{97D22FC6-17F8-4161-95B9-EA95CE6A7E44}" dt="2021-09-23T16:55:34.785" v="458" actId="14100"/>
          <ac:picMkLst>
            <pc:docMk/>
            <pc:sldMk cId="1165305047" sldId="303"/>
            <ac:picMk id="5" creationId="{349E258D-2444-45ED-9C0B-5003816B3242}"/>
          </ac:picMkLst>
        </pc:picChg>
      </pc:sldChg>
      <pc:sldChg chg="addSp modSp mod">
        <pc:chgData name="Sivapalu Thangarajah" userId="c82809a5cdb44ffc" providerId="LiveId" clId="{97D22FC6-17F8-4161-95B9-EA95CE6A7E44}" dt="2021-09-23T17:00:05.480" v="713" actId="20577"/>
        <pc:sldMkLst>
          <pc:docMk/>
          <pc:sldMk cId="1170296783" sldId="304"/>
        </pc:sldMkLst>
        <pc:spChg chg="add mod">
          <ac:chgData name="Sivapalu Thangarajah" userId="c82809a5cdb44ffc" providerId="LiveId" clId="{97D22FC6-17F8-4161-95B9-EA95CE6A7E44}" dt="2021-09-23T17:00:05.480" v="713" actId="20577"/>
          <ac:spMkLst>
            <pc:docMk/>
            <pc:sldMk cId="1170296783" sldId="304"/>
            <ac:spMk id="3" creationId="{BA611C36-FAA1-461B-84E9-A776251A4337}"/>
          </ac:spMkLst>
        </pc:spChg>
        <pc:picChg chg="mod">
          <ac:chgData name="Sivapalu Thangarajah" userId="c82809a5cdb44ffc" providerId="LiveId" clId="{97D22FC6-17F8-4161-95B9-EA95CE6A7E44}" dt="2021-09-23T16:59:20.040" v="570" actId="14100"/>
          <ac:picMkLst>
            <pc:docMk/>
            <pc:sldMk cId="1170296783" sldId="304"/>
            <ac:picMk id="5" creationId="{7666EEBE-6C1A-43CA-A133-4A3A38BE9314}"/>
          </ac:picMkLst>
        </pc:picChg>
      </pc:sldChg>
      <pc:sldChg chg="addSp modSp mod">
        <pc:chgData name="Sivapalu Thangarajah" userId="c82809a5cdb44ffc" providerId="LiveId" clId="{97D22FC6-17F8-4161-95B9-EA95CE6A7E44}" dt="2021-09-23T17:01:54.291" v="842" actId="20577"/>
        <pc:sldMkLst>
          <pc:docMk/>
          <pc:sldMk cId="2076337165" sldId="305"/>
        </pc:sldMkLst>
        <pc:spChg chg="add mod">
          <ac:chgData name="Sivapalu Thangarajah" userId="c82809a5cdb44ffc" providerId="LiveId" clId="{97D22FC6-17F8-4161-95B9-EA95CE6A7E44}" dt="2021-09-23T17:01:54.291" v="842" actId="20577"/>
          <ac:spMkLst>
            <pc:docMk/>
            <pc:sldMk cId="2076337165" sldId="305"/>
            <ac:spMk id="3" creationId="{4458A7AF-F358-4384-9DEE-4C6AC9387890}"/>
          </ac:spMkLst>
        </pc:spChg>
        <pc:picChg chg="mod">
          <ac:chgData name="Sivapalu Thangarajah" userId="c82809a5cdb44ffc" providerId="LiveId" clId="{97D22FC6-17F8-4161-95B9-EA95CE6A7E44}" dt="2021-09-23T17:00:23.783" v="715" actId="14100"/>
          <ac:picMkLst>
            <pc:docMk/>
            <pc:sldMk cId="2076337165" sldId="305"/>
            <ac:picMk id="7" creationId="{EE3600AE-4150-486B-941F-59AD36665F87}"/>
          </ac:picMkLst>
        </pc:picChg>
      </pc:sldChg>
      <pc:sldChg chg="modSp mod">
        <pc:chgData name="Sivapalu Thangarajah" userId="c82809a5cdb44ffc" providerId="LiveId" clId="{97D22FC6-17F8-4161-95B9-EA95CE6A7E44}" dt="2021-09-23T17:02:03.230" v="843" actId="1076"/>
        <pc:sldMkLst>
          <pc:docMk/>
          <pc:sldMk cId="1415788591" sldId="306"/>
        </pc:sldMkLst>
        <pc:picChg chg="mod">
          <ac:chgData name="Sivapalu Thangarajah" userId="c82809a5cdb44ffc" providerId="LiveId" clId="{97D22FC6-17F8-4161-95B9-EA95CE6A7E44}" dt="2021-09-23T17:02:03.230" v="843" actId="1076"/>
          <ac:picMkLst>
            <pc:docMk/>
            <pc:sldMk cId="1415788591" sldId="306"/>
            <ac:picMk id="5" creationId="{4613D7B3-26EC-4375-90FC-4B03AAA80272}"/>
          </ac:picMkLst>
        </pc:picChg>
      </pc:sldChg>
      <pc:sldChg chg="addSp modSp mod">
        <pc:chgData name="Sivapalu Thangarajah" userId="c82809a5cdb44ffc" providerId="LiveId" clId="{97D22FC6-17F8-4161-95B9-EA95CE6A7E44}" dt="2021-09-23T16:58:22.192" v="552" actId="403"/>
        <pc:sldMkLst>
          <pc:docMk/>
          <pc:sldMk cId="933464825" sldId="307"/>
        </pc:sldMkLst>
        <pc:spChg chg="add mod">
          <ac:chgData name="Sivapalu Thangarajah" userId="c82809a5cdb44ffc" providerId="LiveId" clId="{97D22FC6-17F8-4161-95B9-EA95CE6A7E44}" dt="2021-09-23T16:58:22.192" v="552" actId="403"/>
          <ac:spMkLst>
            <pc:docMk/>
            <pc:sldMk cId="933464825" sldId="307"/>
            <ac:spMk id="3" creationId="{19C63AF2-1BC9-4DD4-B7F0-07FE5F4016BD}"/>
          </ac:spMkLst>
        </pc:spChg>
        <pc:picChg chg="mod">
          <ac:chgData name="Sivapalu Thangarajah" userId="c82809a5cdb44ffc" providerId="LiveId" clId="{97D22FC6-17F8-4161-95B9-EA95CE6A7E44}" dt="2021-09-23T16:55:58.896" v="459" actId="1076"/>
          <ac:picMkLst>
            <pc:docMk/>
            <pc:sldMk cId="933464825" sldId="307"/>
            <ac:picMk id="5" creationId="{15EC9AF1-BD28-4A27-AAAB-86A188115398}"/>
          </ac:picMkLst>
        </pc:picChg>
      </pc:sldChg>
      <pc:sldChg chg="addSp delSp modSp new mod">
        <pc:chgData name="Sivapalu Thangarajah" userId="c82809a5cdb44ffc" providerId="LiveId" clId="{97D22FC6-17F8-4161-95B9-EA95CE6A7E44}" dt="2021-09-23T16:50:03.715" v="221" actId="14100"/>
        <pc:sldMkLst>
          <pc:docMk/>
          <pc:sldMk cId="4069222519" sldId="321"/>
        </pc:sldMkLst>
        <pc:spChg chg="mod">
          <ac:chgData name="Sivapalu Thangarajah" userId="c82809a5cdb44ffc" providerId="LiveId" clId="{97D22FC6-17F8-4161-95B9-EA95CE6A7E44}" dt="2021-09-23T16:50:03.715" v="221" actId="14100"/>
          <ac:spMkLst>
            <pc:docMk/>
            <pc:sldMk cId="4069222519" sldId="321"/>
            <ac:spMk id="2" creationId="{A5916D8E-192E-461C-8AB0-9C19B7A163D9}"/>
          </ac:spMkLst>
        </pc:spChg>
        <pc:spChg chg="add del mod">
          <ac:chgData name="Sivapalu Thangarajah" userId="c82809a5cdb44ffc" providerId="LiveId" clId="{97D22FC6-17F8-4161-95B9-EA95CE6A7E44}" dt="2021-09-23T16:48:54.612" v="84" actId="478"/>
          <ac:spMkLst>
            <pc:docMk/>
            <pc:sldMk cId="4069222519" sldId="321"/>
            <ac:spMk id="5" creationId="{115F733F-207D-4709-BD0B-19360A32A4CE}"/>
          </ac:spMkLst>
        </pc:spChg>
        <pc:picChg chg="add mod">
          <ac:chgData name="Sivapalu Thangarajah" userId="c82809a5cdb44ffc" providerId="LiveId" clId="{97D22FC6-17F8-4161-95B9-EA95CE6A7E44}" dt="2021-09-23T16:49:07.204" v="86" actId="1076"/>
          <ac:picMkLst>
            <pc:docMk/>
            <pc:sldMk cId="4069222519" sldId="321"/>
            <ac:picMk id="6" creationId="{D4738AFE-443A-45E3-B575-04131F7FCD8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9/23/2021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anchor="ctr" anchorCtr="0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சுற்றுலாப் போவோம்</a:t>
            </a:r>
            <a:br>
              <a:rPr lang="en-US" sz="4800">
                <a:solidFill>
                  <a:schemeClr val="bg1"/>
                </a:solidFill>
              </a:rPr>
            </a:br>
            <a:r>
              <a:rPr lang="en-US" sz="4800">
                <a:solidFill>
                  <a:schemeClr val="bg1"/>
                </a:solidFill>
              </a:rPr>
              <a:t>விலங்குகள் சரணாலயம்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081696" y="3551924"/>
            <a:ext cx="9582736" cy="11377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>
                <a:solidFill>
                  <a:schemeClr val="bg1"/>
                </a:solidFill>
                <a:latin typeface="+mj-lt"/>
              </a:rPr>
              <a:t>சுற்றுலாவும் பயணமும்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invGray">
          <a:xfrm>
            <a:off x="670216" y="5193062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648029" cy="640080"/>
          </a:xfrm>
        </p:spPr>
        <p:txBody>
          <a:bodyPr>
            <a:noAutofit/>
          </a:bodyPr>
          <a:lstStyle/>
          <a:p>
            <a:r>
              <a:rPr lang="en-US">
                <a:latin typeface="Segoe UI Light" panose="020B0502040204020203" pitchFamily="34" charset="0"/>
                <a:cs typeface="Segoe UI Light" panose="020B0502040204020203" pitchFamily="34" charset="0"/>
              </a:rPr>
              <a:t>மிருகக் காட்சிச் சாலை- ரொறன்ரோ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09" y="1524708"/>
            <a:ext cx="4709263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நாம் எவற்றைப் பார்க்கலாம்?</a:t>
            </a:r>
          </a:p>
          <a:p>
            <a:pPr lvl="0">
              <a:spcAft>
                <a:spcPts val="600"/>
              </a:spcAft>
              <a:buAutoNum type="arabicPeriod"/>
              <a:defRPr/>
            </a:pPr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விலங்குகள்</a:t>
            </a:r>
          </a:p>
          <a:p>
            <a:pPr lvl="0">
              <a:spcAft>
                <a:spcPts val="600"/>
              </a:spcAft>
              <a:buAutoNum type="arabicPeriod"/>
              <a:defRPr/>
            </a:pPr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பறவைகள்</a:t>
            </a:r>
          </a:p>
          <a:p>
            <a:pPr lvl="0">
              <a:spcAft>
                <a:spcPts val="600"/>
              </a:spcAft>
              <a:buAutoNum type="arabicPeriod"/>
              <a:defRPr/>
            </a:pPr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மீன்</a:t>
            </a:r>
          </a:p>
          <a:p>
            <a:pPr lvl="0">
              <a:spcAft>
                <a:spcPts val="600"/>
              </a:spcAft>
              <a:buAutoNum type="arabicPeriod"/>
              <a:defRPr/>
            </a:pPr>
            <a:r>
              <a:rPr lang="en-US" sz="2000">
                <a:latin typeface="Segoe UI" panose="020B0502040204020203" pitchFamily="34" charset="0"/>
                <a:cs typeface="Segoe UI" panose="020B0502040204020203" pitchFamily="34" charset="0"/>
              </a:rPr>
              <a:t>ஊர்வன 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479302" cy="640080"/>
          </a:xfrm>
        </p:spPr>
        <p:txBody>
          <a:bodyPr>
            <a:normAutofit/>
          </a:bodyPr>
          <a:lstStyle/>
          <a:p>
            <a:r>
              <a:rPr lang="en-US">
                <a:latin typeface="Segoe UI Light" panose="020B0502040204020203" pitchFamily="34" charset="0"/>
                <a:cs typeface="Segoe UI Light" panose="020B0502040204020203" pitchFamily="34" charset="0"/>
              </a:rPr>
              <a:t>குடும்பத்தினருடன் விலங்கியல்  பூங்கா செல்லுதல்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Content Placeholder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Content Placeholder 17"/>
          <p:cNvSpPr txBox="1">
            <a:spLocks/>
          </p:cNvSpPr>
          <p:nvPr/>
        </p:nvSpPr>
        <p:spPr>
          <a:xfrm>
            <a:off x="541609" y="1697444"/>
            <a:ext cx="8350723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320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எங்கள் சிற்றுந்துப் பயணம்</a:t>
            </a:r>
            <a:endParaRPr lang="en-US" sz="32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36" name="Content Placeholder 17"/>
          <p:cNvSpPr txBox="1">
            <a:spLocks/>
          </p:cNvSpPr>
          <p:nvPr/>
        </p:nvSpPr>
        <p:spPr>
          <a:xfrm>
            <a:off x="1056513" y="2293995"/>
            <a:ext cx="3196832" cy="411594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96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அப்பா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96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அம்மா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96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அண்ணா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96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அக்கா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96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நான்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96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தம்பி 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96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தங்கை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Content Placeholder 17"/>
          <p:cNvSpPr txBox="1">
            <a:spLocks/>
          </p:cNvSpPr>
          <p:nvPr/>
        </p:nvSpPr>
        <p:spPr>
          <a:xfrm>
            <a:off x="1056513" y="4236460"/>
            <a:ext cx="4504252" cy="76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40" name="Content Placeholder 17"/>
          <p:cNvSpPr txBox="1">
            <a:spLocks/>
          </p:cNvSpPr>
          <p:nvPr/>
        </p:nvSpPr>
        <p:spPr>
          <a:xfrm>
            <a:off x="1056513" y="5177572"/>
            <a:ext cx="4504252" cy="563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இலங்கை வெள்ளை வேன் கடத்தல் விவகாரம் - தகவல் வெளியிட்ட முன்னாள் அமைச்சர்  கைது - BBC News தமிழ்">
            <a:extLst>
              <a:ext uri="{FF2B5EF4-FFF2-40B4-BE49-F238E27FC236}">
                <a16:creationId xmlns:a16="http://schemas.microsoft.com/office/drawing/2014/main" id="{9D5518DA-209A-4480-82CB-D473DDB41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765" y="2293995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8C25-7236-469A-9F5F-CA27B5E4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horse pulling a carriage&#10;&#10;Description automatically generated">
            <a:extLst>
              <a:ext uri="{FF2B5EF4-FFF2-40B4-BE49-F238E27FC236}">
                <a16:creationId xmlns:a16="http://schemas.microsoft.com/office/drawing/2014/main" id="{86DA9D5E-5031-45DA-B7A9-5AFD3B01366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930983" y="1336991"/>
            <a:ext cx="7869337" cy="4426500"/>
          </a:xfrm>
        </p:spPr>
      </p:pic>
    </p:spTree>
    <p:extLst>
      <p:ext uri="{BB962C8B-B14F-4D97-AF65-F5344CB8AC3E}">
        <p14:creationId xmlns:p14="http://schemas.microsoft.com/office/powerpoint/2010/main" val="1116498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8C25-7236-469A-9F5F-CA27B5E4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போக்கு வரத்துப் பயன்பாடு</a:t>
            </a:r>
          </a:p>
        </p:txBody>
      </p: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B7B0EEA4-2AE1-40C5-8825-F408FB54939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231136" y="1350845"/>
            <a:ext cx="8583616" cy="4828282"/>
          </a:xfrm>
        </p:spPr>
      </p:pic>
    </p:spTree>
    <p:extLst>
      <p:ext uri="{BB962C8B-B14F-4D97-AF65-F5344CB8AC3E}">
        <p14:creationId xmlns:p14="http://schemas.microsoft.com/office/powerpoint/2010/main" val="911080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3CC87-1E14-4520-8D65-0BAC7AC27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text, bicycle, transport, yellow&#10;&#10;Description automatically generated">
            <a:extLst>
              <a:ext uri="{FF2B5EF4-FFF2-40B4-BE49-F238E27FC236}">
                <a16:creationId xmlns:a16="http://schemas.microsoft.com/office/drawing/2014/main" id="{8FB459A9-A7EE-442E-9936-2BD3395914A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265360" y="1253863"/>
            <a:ext cx="9396416" cy="5285482"/>
          </a:xfrm>
        </p:spPr>
      </p:pic>
    </p:spTree>
    <p:extLst>
      <p:ext uri="{BB962C8B-B14F-4D97-AF65-F5344CB8AC3E}">
        <p14:creationId xmlns:p14="http://schemas.microsoft.com/office/powerpoint/2010/main" val="259569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AEEF6-888B-4FAC-8F7E-148312E1B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red car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44BDE378-0629-4855-A372-362AEFD359D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047423" y="1738773"/>
            <a:ext cx="6623050" cy="3725464"/>
          </a:xfrm>
        </p:spPr>
      </p:pic>
    </p:spTree>
    <p:extLst>
      <p:ext uri="{BB962C8B-B14F-4D97-AF65-F5344CB8AC3E}">
        <p14:creationId xmlns:p14="http://schemas.microsoft.com/office/powerpoint/2010/main" val="1380956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58DB-299D-4AE9-8240-76D889B36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B6C0314-B77E-47E3-9BE6-C627AF3151E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398326" y="1323136"/>
            <a:ext cx="4416425" cy="2484238"/>
          </a:xfrm>
        </p:spPr>
      </p:pic>
      <p:pic>
        <p:nvPicPr>
          <p:cNvPr id="7" name="Picture 6" descr="A pink and black scooter&#10;&#10;Description automatically generated with low confidence">
            <a:extLst>
              <a:ext uri="{FF2B5EF4-FFF2-40B4-BE49-F238E27FC236}">
                <a16:creationId xmlns:a16="http://schemas.microsoft.com/office/drawing/2014/main" id="{044DE567-92B4-4F7B-97B0-D1F41C7A6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4029074"/>
            <a:ext cx="50292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9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2417-188F-4F76-B5C8-E8B6FBACF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text, car&#10;&#10;Description automatically generated">
            <a:extLst>
              <a:ext uri="{FF2B5EF4-FFF2-40B4-BE49-F238E27FC236}">
                <a16:creationId xmlns:a16="http://schemas.microsoft.com/office/drawing/2014/main" id="{858A265C-C3A3-4F4F-A768-B632BDFC8DF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536296" y="1240009"/>
            <a:ext cx="4416425" cy="2484238"/>
          </a:xfrm>
        </p:spPr>
      </p:pic>
    </p:spTree>
    <p:extLst>
      <p:ext uri="{BB962C8B-B14F-4D97-AF65-F5344CB8AC3E}">
        <p14:creationId xmlns:p14="http://schemas.microsoft.com/office/powerpoint/2010/main" val="2730957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1966-6BEE-4407-B055-592B4184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yellow car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8A758D63-512C-4C05-9AC7-52E45ECCF12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764731" y="1364699"/>
            <a:ext cx="7647664" cy="4301809"/>
          </a:xfrm>
        </p:spPr>
      </p:pic>
    </p:spTree>
    <p:extLst>
      <p:ext uri="{BB962C8B-B14F-4D97-AF65-F5344CB8AC3E}">
        <p14:creationId xmlns:p14="http://schemas.microsoft.com/office/powerpoint/2010/main" val="1558924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673266" cy="640080"/>
          </a:xfrm>
        </p:spPr>
        <p:txBody>
          <a:bodyPr>
            <a:normAutofit/>
          </a:bodyPr>
          <a:lstStyle/>
          <a:p>
            <a:r>
              <a:rPr lang="en-US">
                <a:latin typeface="Segoe UI Light" panose="020B0502040204020203" pitchFamily="34" charset="0"/>
                <a:cs typeface="Segoe UI Light" panose="020B0502040204020203" pitchFamily="34" charset="0"/>
              </a:rPr>
              <a:t>பாடசாலையால்  விலங்கியல் பூங்கா செல்லுதல்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26" name="Picture 2" descr="School Bus Ontario – School Bus Ontario">
            <a:extLst>
              <a:ext uri="{FF2B5EF4-FFF2-40B4-BE49-F238E27FC236}">
                <a16:creationId xmlns:a16="http://schemas.microsoft.com/office/drawing/2014/main" id="{458B9AB9-34CC-44F5-B62A-F1D4ED329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357116"/>
            <a:ext cx="8494568" cy="505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egoe UI Light" panose="020B0502040204020203" pitchFamily="34" charset="0"/>
                <a:cs typeface="Segoe UI Light" panose="020B0502040204020203" pitchFamily="34" charset="0"/>
              </a:rPr>
              <a:t>பேரூந்தில் பயணம்  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Content Placeholder 17"/>
          <p:cNvSpPr txBox="1">
            <a:spLocks/>
          </p:cNvSpPr>
          <p:nvPr/>
        </p:nvSpPr>
        <p:spPr>
          <a:xfrm>
            <a:off x="3173972" y="152228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/>
              <a:t>”:</a:t>
            </a:r>
            <a:endParaRPr lang="en-US" dirty="0"/>
          </a:p>
        </p:txBody>
      </p:sp>
      <p:sp>
        <p:nvSpPr>
          <p:cNvPr id="16" name="Content Placeholder 17"/>
          <p:cNvSpPr txBox="1">
            <a:spLocks/>
          </p:cNvSpPr>
          <p:nvPr/>
        </p:nvSpPr>
        <p:spPr>
          <a:xfrm>
            <a:off x="1066040" y="1958189"/>
            <a:ext cx="2486328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Content Placeholder 17"/>
          <p:cNvSpPr txBox="1">
            <a:spLocks/>
          </p:cNvSpPr>
          <p:nvPr/>
        </p:nvSpPr>
        <p:spPr>
          <a:xfrm>
            <a:off x="1066038" y="2936927"/>
            <a:ext cx="2651153" cy="145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Content Placeholder 17"/>
          <p:cNvSpPr txBox="1">
            <a:spLocks/>
          </p:cNvSpPr>
          <p:nvPr/>
        </p:nvSpPr>
        <p:spPr>
          <a:xfrm>
            <a:off x="1076799" y="4360521"/>
            <a:ext cx="2784602" cy="111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Content Placeholder 17"/>
          <p:cNvSpPr txBox="1">
            <a:spLocks/>
          </p:cNvSpPr>
          <p:nvPr/>
        </p:nvSpPr>
        <p:spPr>
          <a:xfrm>
            <a:off x="628962" y="5832234"/>
            <a:ext cx="3449878" cy="6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074" name="Picture 2" descr="List of Toronto Transit Commission bus routes - Wikipedia">
            <a:extLst>
              <a:ext uri="{FF2B5EF4-FFF2-40B4-BE49-F238E27FC236}">
                <a16:creationId xmlns:a16="http://schemas.microsoft.com/office/drawing/2014/main" id="{EF394C8E-BB4A-48E3-9A80-0A8F79A7C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106" y="1522281"/>
            <a:ext cx="6871854" cy="386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5E04-48F6-45FD-A6DC-F15CC0A4C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758866" cy="640080"/>
          </a:xfrm>
        </p:spPr>
        <p:txBody>
          <a:bodyPr>
            <a:normAutofit fontScale="90000"/>
          </a:bodyPr>
          <a:lstStyle/>
          <a:p>
            <a:r>
              <a:rPr lang="en-CA"/>
              <a:t>விமானத்தில் தூர இடங்களைப் பார்க்கச் செல்லலாம்</a:t>
            </a:r>
          </a:p>
        </p:txBody>
      </p:sp>
      <p:pic>
        <p:nvPicPr>
          <p:cNvPr id="5" name="Content Placeholder 4" descr="A white airplane in the sky&#10;&#10;Description automatically generated with low confidence">
            <a:extLst>
              <a:ext uri="{FF2B5EF4-FFF2-40B4-BE49-F238E27FC236}">
                <a16:creationId xmlns:a16="http://schemas.microsoft.com/office/drawing/2014/main" id="{77ED02F3-5A12-4FCD-A4FA-38B6081EF51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242009" y="1420117"/>
            <a:ext cx="7647663" cy="4301809"/>
          </a:xfrm>
        </p:spPr>
      </p:pic>
    </p:spTree>
    <p:extLst>
      <p:ext uri="{BB962C8B-B14F-4D97-AF65-F5344CB8AC3E}">
        <p14:creationId xmlns:p14="http://schemas.microsoft.com/office/powerpoint/2010/main" val="871093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BF849-315E-4212-8EA9-A440A516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உலங்கு வானூர்தியில் செல்லலாம்</a:t>
            </a:r>
          </a:p>
        </p:txBody>
      </p:sp>
      <p:pic>
        <p:nvPicPr>
          <p:cNvPr id="5" name="Content Placeholder 4" descr="A helicopter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E1308BC2-80B8-4E25-AE28-CD44FE9CB65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509568" y="1323136"/>
            <a:ext cx="9574068" cy="5385411"/>
          </a:xfrm>
        </p:spPr>
      </p:pic>
    </p:spTree>
    <p:extLst>
      <p:ext uri="{BB962C8B-B14F-4D97-AF65-F5344CB8AC3E}">
        <p14:creationId xmlns:p14="http://schemas.microsoft.com/office/powerpoint/2010/main" val="188500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16D8E-192E-461C-8AB0-9C19B7A1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188357" cy="640080"/>
          </a:xfrm>
        </p:spPr>
        <p:txBody>
          <a:bodyPr>
            <a:normAutofit fontScale="90000"/>
          </a:bodyPr>
          <a:lstStyle/>
          <a:p>
            <a:r>
              <a:rPr lang="en-CA"/>
              <a:t>குடும்பமாகப் படகில் திமிங்கிலம் பார்க்கச்செல்லலாம்.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013E6-6537-4F60-80A8-B2B43C1CF2C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D4738AFE-443A-45E3-B575-04131F7FC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53" y="1582881"/>
            <a:ext cx="8368145" cy="470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22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C694A-B5CA-4F9A-ABD9-A6030B59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229920" cy="640080"/>
          </a:xfrm>
        </p:spPr>
        <p:txBody>
          <a:bodyPr>
            <a:normAutofit fontScale="90000"/>
          </a:bodyPr>
          <a:lstStyle/>
          <a:p>
            <a:r>
              <a:rPr lang="en-CA"/>
              <a:t>சுற்றுலாக் கப்பலில்  பல இடங்களைப் பார்த்து வரலாம். </a:t>
            </a:r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AAB64CF-DB8A-4896-AF24-5104B6A23A1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14398" y="1402611"/>
            <a:ext cx="7204941" cy="4052778"/>
          </a:xfrm>
        </p:spPr>
      </p:pic>
    </p:spTree>
    <p:extLst>
      <p:ext uri="{BB962C8B-B14F-4D97-AF65-F5344CB8AC3E}">
        <p14:creationId xmlns:p14="http://schemas.microsoft.com/office/powerpoint/2010/main" val="1244748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5D9FA-5F3E-4A3A-936B-45F6A7E6F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357084" cy="640080"/>
          </a:xfrm>
        </p:spPr>
        <p:txBody>
          <a:bodyPr>
            <a:normAutofit/>
          </a:bodyPr>
          <a:lstStyle/>
          <a:p>
            <a:r>
              <a:rPr lang="en-CA"/>
              <a:t>தொடர்வண்டியில் குழுவாகச் செல்லலாம். </a:t>
            </a:r>
          </a:p>
        </p:txBody>
      </p:sp>
      <p:pic>
        <p:nvPicPr>
          <p:cNvPr id="5" name="Content Placeholder 4" descr="A blue and white train&#10;&#10;Description automatically generated with low confidence">
            <a:extLst>
              <a:ext uri="{FF2B5EF4-FFF2-40B4-BE49-F238E27FC236}">
                <a16:creationId xmlns:a16="http://schemas.microsoft.com/office/drawing/2014/main" id="{B88BBEF7-A08F-4E4D-A896-2D14E50BE63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758980" y="1542037"/>
            <a:ext cx="7315777" cy="4115123"/>
          </a:xfrm>
        </p:spPr>
      </p:pic>
    </p:spTree>
    <p:extLst>
      <p:ext uri="{BB962C8B-B14F-4D97-AF65-F5344CB8AC3E}">
        <p14:creationId xmlns:p14="http://schemas.microsoft.com/office/powerpoint/2010/main" val="3282436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EB1F1-3180-4EA2-8331-2616B3C1E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227448" cy="640080"/>
          </a:xfrm>
        </p:spPr>
        <p:txBody>
          <a:bodyPr>
            <a:normAutofit/>
          </a:bodyPr>
          <a:lstStyle/>
          <a:p>
            <a:r>
              <a:rPr lang="en-CA"/>
              <a:t>விலங்குகள் பூங்கா /மிருகக் காட்சிச்சாலை</a:t>
            </a:r>
          </a:p>
        </p:txBody>
      </p:sp>
      <p:pic>
        <p:nvPicPr>
          <p:cNvPr id="5" name="Content Placeholder 4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55785458-79B8-4573-A19E-603F58C0064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560617" y="1219201"/>
            <a:ext cx="8188037" cy="484424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5347AD-16D2-4309-9B03-7D221A5D91C1}"/>
              </a:ext>
            </a:extLst>
          </p:cNvPr>
          <p:cNvSpPr txBox="1"/>
          <p:nvPr/>
        </p:nvSpPr>
        <p:spPr>
          <a:xfrm>
            <a:off x="521207" y="1674674"/>
            <a:ext cx="26653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/>
              <a:t>குட்டி</a:t>
            </a:r>
          </a:p>
          <a:p>
            <a:endParaRPr lang="en-CA" sz="3200"/>
          </a:p>
          <a:p>
            <a:r>
              <a:rPr lang="en-CA" sz="3200"/>
              <a:t>கன்று</a:t>
            </a:r>
          </a:p>
          <a:p>
            <a:endParaRPr lang="en-CA" sz="3200"/>
          </a:p>
          <a:p>
            <a:r>
              <a:rPr lang="en-CA" sz="3200"/>
              <a:t>குருளை</a:t>
            </a:r>
          </a:p>
          <a:p>
            <a:endParaRPr lang="en-CA" sz="3200"/>
          </a:p>
          <a:p>
            <a:r>
              <a:rPr lang="en-CA" sz="3200"/>
              <a:t>குஞ்சு</a:t>
            </a:r>
          </a:p>
        </p:txBody>
      </p:sp>
    </p:spTree>
    <p:extLst>
      <p:ext uri="{BB962C8B-B14F-4D97-AF65-F5344CB8AC3E}">
        <p14:creationId xmlns:p14="http://schemas.microsoft.com/office/powerpoint/2010/main" val="3972580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A6188-830B-4B68-B6F9-AFA852769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349E258D-2444-45ED-9C0B-5003816B324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233056" y="1420117"/>
            <a:ext cx="10374996" cy="5119228"/>
          </a:xfrm>
        </p:spPr>
      </p:pic>
    </p:spTree>
    <p:extLst>
      <p:ext uri="{BB962C8B-B14F-4D97-AF65-F5344CB8AC3E}">
        <p14:creationId xmlns:p14="http://schemas.microsoft.com/office/powerpoint/2010/main" val="1165305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>
                <a:latin typeface="Segoe UI Light" panose="020B0502040204020203" pitchFamily="34" charset="0"/>
                <a:cs typeface="Segoe UI Light" panose="020B0502040204020203" pitchFamily="34" charset="0"/>
              </a:rPr>
              <a:t>Animals area – விலங்குகள் பகுதி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2" name="Content Placeholder 17"/>
          <p:cNvSpPr txBox="1">
            <a:spLocks/>
          </p:cNvSpPr>
          <p:nvPr/>
        </p:nvSpPr>
        <p:spPr>
          <a:xfrm>
            <a:off x="1066039" y="4571824"/>
            <a:ext cx="2696774" cy="992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Content Placeholder 17"/>
          <p:cNvSpPr txBox="1">
            <a:spLocks/>
          </p:cNvSpPr>
          <p:nvPr/>
        </p:nvSpPr>
        <p:spPr>
          <a:xfrm>
            <a:off x="4747855" y="4571824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Content Placeholder 17"/>
          <p:cNvSpPr txBox="1">
            <a:spLocks/>
          </p:cNvSpPr>
          <p:nvPr/>
        </p:nvSpPr>
        <p:spPr>
          <a:xfrm>
            <a:off x="8429668" y="4571824"/>
            <a:ext cx="2658635" cy="69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98" name="Picture 2" descr="நீலகிரியில் யானை நடமாடும் பாதையில் ரிசார்ட்… 2 நாளில் மூட உத்தரவு! | Sc  Directs Tn Govt To Seal Within 48 Hours 11 Resorts And Hotels Constructed  In Nilgiri Elephant Corridor - NDTV Tamil">
            <a:extLst>
              <a:ext uri="{FF2B5EF4-FFF2-40B4-BE49-F238E27FC236}">
                <a16:creationId xmlns:a16="http://schemas.microsoft.com/office/drawing/2014/main" id="{12214E34-3697-4279-9D41-4B11E3DD9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855" y="1795967"/>
            <a:ext cx="6489715" cy="399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16EF09-97A7-48F4-AA2C-8B1F65D8300F}"/>
              </a:ext>
            </a:extLst>
          </p:cNvPr>
          <p:cNvSpPr txBox="1"/>
          <p:nvPr/>
        </p:nvSpPr>
        <p:spPr>
          <a:xfrm>
            <a:off x="623455" y="1795966"/>
            <a:ext cx="31393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/>
              <a:t>யானை  </a:t>
            </a:r>
          </a:p>
          <a:p>
            <a:endParaRPr lang="en-CA"/>
          </a:p>
          <a:p>
            <a:endParaRPr lang="en-CA"/>
          </a:p>
          <a:p>
            <a:r>
              <a:rPr lang="en-CA"/>
              <a:t>நிலத்தில் வாழும் பெரிய  விலங்கு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E59C1E-72DD-43A1-8751-DF4E5DDE165A}"/>
              </a:ext>
            </a:extLst>
          </p:cNvPr>
          <p:cNvSpPr txBox="1"/>
          <p:nvPr/>
        </p:nvSpPr>
        <p:spPr>
          <a:xfrm>
            <a:off x="623455" y="4738255"/>
            <a:ext cx="3548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இங்கு எத்தனை யானைகள் உள்ளன?</a:t>
            </a: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egoe UI Light" panose="020B0502040204020203" pitchFamily="34" charset="0"/>
                <a:cs typeface="Segoe UI Light" panose="020B0502040204020203" pitchFamily="34" charset="0"/>
              </a:rPr>
              <a:t>ஒட்டகச் சிவிங்கி 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09" y="1496519"/>
            <a:ext cx="5110161" cy="1036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8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மிக உயரமான விலங்கு 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 descr="Small circle with number 1 inside  indicating step 1"/>
          <p:cNvGrpSpPr/>
          <p:nvPr/>
        </p:nvGrpSpPr>
        <p:grpSpPr bwMode="blackWhite">
          <a:xfrm>
            <a:off x="558723" y="2638502"/>
            <a:ext cx="558179" cy="409838"/>
            <a:chOff x="6953426" y="711274"/>
            <a:chExt cx="558179" cy="409838"/>
          </a:xfrm>
        </p:grpSpPr>
        <p:sp>
          <p:nvSpPr>
            <p:cNvPr id="2" name="Oval 1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TextBox 2" descr="Number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Content Placeholder 17"/>
          <p:cNvSpPr txBox="1">
            <a:spLocks/>
          </p:cNvSpPr>
          <p:nvPr/>
        </p:nvSpPr>
        <p:spPr>
          <a:xfrm>
            <a:off x="1066039" y="2678694"/>
            <a:ext cx="3121671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18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நீண்ட கழுத்து உண்டு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 Box 16" descr="Select me"/>
          <p:cNvSpPr txBox="1"/>
          <p:nvPr/>
        </p:nvSpPr>
        <p:spPr>
          <a:xfrm rot="21077122">
            <a:off x="6043297" y="1772253"/>
            <a:ext cx="1334770" cy="43561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200"/>
              </a:spcAft>
              <a:tabLst>
                <a:tab pos="4931410" algn="l"/>
              </a:tabLst>
            </a:pPr>
            <a:endParaRPr lang="en-US" sz="1200" b="1" kern="1400" dirty="0">
              <a:solidFill>
                <a:srgbClr val="D24726"/>
              </a:solidFill>
              <a:effectLst/>
              <a:latin typeface="Segoe UI Light" panose="020B0502040204020203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Group 18" descr="Small circle with number 2 inside  indicating step 2"/>
          <p:cNvGrpSpPr/>
          <p:nvPr/>
        </p:nvGrpSpPr>
        <p:grpSpPr bwMode="blackWhite">
          <a:xfrm>
            <a:off x="558723" y="3312993"/>
            <a:ext cx="558179" cy="409838"/>
            <a:chOff x="6953426" y="711274"/>
            <a:chExt cx="558179" cy="409838"/>
          </a:xfrm>
        </p:grpSpPr>
        <p:sp>
          <p:nvSpPr>
            <p:cNvPr id="20" name="Oval 19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Content Placeholder 17"/>
          <p:cNvSpPr txBox="1">
            <a:spLocks/>
          </p:cNvSpPr>
          <p:nvPr/>
        </p:nvSpPr>
        <p:spPr>
          <a:xfrm>
            <a:off x="1066039" y="3353185"/>
            <a:ext cx="3504072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உயரமான கால்கள்- கால்களால் எதிரை உதைக்கும்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1" name="Group 30" descr="Small circle with number 3 inside  indicating step 3"/>
          <p:cNvGrpSpPr/>
          <p:nvPr/>
        </p:nvGrpSpPr>
        <p:grpSpPr bwMode="blackWhite">
          <a:xfrm>
            <a:off x="557319" y="4263506"/>
            <a:ext cx="558179" cy="409838"/>
            <a:chOff x="6953426" y="711274"/>
            <a:chExt cx="558179" cy="409838"/>
          </a:xfrm>
        </p:grpSpPr>
        <p:sp>
          <p:nvSpPr>
            <p:cNvPr id="32" name="Oval 31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4" name="Content Placeholder 17"/>
          <p:cNvSpPr txBox="1">
            <a:spLocks/>
          </p:cNvSpPr>
          <p:nvPr/>
        </p:nvSpPr>
        <p:spPr>
          <a:xfrm>
            <a:off x="1064635" y="4303697"/>
            <a:ext cx="3673619" cy="144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>
              <a:spcAft>
                <a:spcPts val="2000"/>
              </a:spcAft>
              <a:buNone/>
            </a:pPr>
            <a:r>
              <a:rPr lang="en-US" sz="18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அழகான பெரிய புள்ளிகள் உடலில் உண்டு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122" name="Picture 2" descr="இத்தாலிய வீதியில் வார்னிங் கொடுக்காமல் ஓடிய ஒட்டகச் சிவிங்கி! | அறிவியல்">
            <a:extLst>
              <a:ext uri="{FF2B5EF4-FFF2-40B4-BE49-F238E27FC236}">
                <a16:creationId xmlns:a16="http://schemas.microsoft.com/office/drawing/2014/main" id="{F7153341-035C-40E7-95F1-19C670C18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105" y="1496519"/>
            <a:ext cx="487680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egoe UI Light" panose="020B0502040204020203" pitchFamily="34" charset="0"/>
                <a:cs typeface="Segoe UI Light" panose="020B0502040204020203" pitchFamily="34" charset="0"/>
              </a:rPr>
              <a:t>வரிக்குதிரை -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Content Placeholder 17"/>
          <p:cNvSpPr txBox="1">
            <a:spLocks/>
          </p:cNvSpPr>
          <p:nvPr/>
        </p:nvSpPr>
        <p:spPr>
          <a:xfrm>
            <a:off x="541609" y="1296100"/>
            <a:ext cx="6093106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400">
                <a:latin typeface="Segoe UI" panose="020B0502040204020203" pitchFamily="34" charset="0"/>
                <a:cs typeface="Segoe UI" panose="020B0502040204020203" pitchFamily="34" charset="0"/>
              </a:rPr>
              <a:t>உடலில் வெள்ளை மற்றும் </a:t>
            </a:r>
          </a:p>
          <a:p>
            <a:pPr marL="0" indent="0">
              <a:spcAft>
                <a:spcPts val="2000"/>
              </a:spcAft>
              <a:buNone/>
            </a:pPr>
            <a:r>
              <a:rPr lang="en-US" sz="2400">
                <a:latin typeface="Segoe UI" panose="020B0502040204020203" pitchFamily="34" charset="0"/>
                <a:cs typeface="Segoe UI" panose="020B0502040204020203" pitchFamily="34" charset="0"/>
              </a:rPr>
              <a:t>கறுப்பு நிறக் கோடுகள்உள்ளன.</a:t>
            </a: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3" name="Group 32" descr="Small circle with number 1 inside  indicating step 1"/>
          <p:cNvGrpSpPr/>
          <p:nvPr/>
        </p:nvGrpSpPr>
        <p:grpSpPr bwMode="blackWhite">
          <a:xfrm>
            <a:off x="558723" y="5233381"/>
            <a:ext cx="558179" cy="409838"/>
            <a:chOff x="6953426" y="711274"/>
            <a:chExt cx="558179" cy="409838"/>
          </a:xfrm>
        </p:grpSpPr>
        <p:sp>
          <p:nvSpPr>
            <p:cNvPr id="34" name="Oval 3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 descr="Number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Content Placeholder 17"/>
          <p:cNvSpPr txBox="1">
            <a:spLocks/>
          </p:cNvSpPr>
          <p:nvPr/>
        </p:nvSpPr>
        <p:spPr>
          <a:xfrm>
            <a:off x="1066038" y="5273573"/>
            <a:ext cx="2919669" cy="1298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வேகமாக ஓடும்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6" name="Group 35" descr="Small circle with number 2 inside  indicating step 2"/>
          <p:cNvGrpSpPr/>
          <p:nvPr/>
        </p:nvGrpSpPr>
        <p:grpSpPr bwMode="blackWhite">
          <a:xfrm>
            <a:off x="4249102" y="5233381"/>
            <a:ext cx="558179" cy="409838"/>
            <a:chOff x="6953426" y="711274"/>
            <a:chExt cx="558179" cy="409838"/>
          </a:xfrm>
        </p:grpSpPr>
        <p:sp>
          <p:nvSpPr>
            <p:cNvPr id="37" name="Oval 36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 descr="Number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Content Placeholder 17"/>
          <p:cNvSpPr txBox="1">
            <a:spLocks/>
          </p:cNvSpPr>
          <p:nvPr/>
        </p:nvSpPr>
        <p:spPr>
          <a:xfrm>
            <a:off x="4747855" y="5273573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புல்லை உண்ணும் </a:t>
            </a:r>
            <a:endParaRPr lang="en-US" dirty="0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9" name="Group 38" descr="Small circle with number 3 inside  indicating step 3"/>
          <p:cNvGrpSpPr/>
          <p:nvPr/>
        </p:nvGrpSpPr>
        <p:grpSpPr bwMode="blackWhite">
          <a:xfrm>
            <a:off x="7930921" y="5233381"/>
            <a:ext cx="558179" cy="409838"/>
            <a:chOff x="6953426" y="711274"/>
            <a:chExt cx="558179" cy="409838"/>
          </a:xfrm>
        </p:grpSpPr>
        <p:sp>
          <p:nvSpPr>
            <p:cNvPr id="40" name="Oval 39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 descr="Number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Content Placeholder 17"/>
          <p:cNvSpPr txBox="1">
            <a:spLocks/>
          </p:cNvSpPr>
          <p:nvPr/>
        </p:nvSpPr>
        <p:spPr>
          <a:xfrm>
            <a:off x="8429668" y="5273573"/>
            <a:ext cx="3107336" cy="134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</a:pPr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குதிரையைப் போன்றது.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146" name="Picture 2" descr="Some information about zebra || வரிக்குதிரை பற்றி சில தகவல்கள்">
            <a:extLst>
              <a:ext uri="{FF2B5EF4-FFF2-40B4-BE49-F238E27FC236}">
                <a16:creationId xmlns:a16="http://schemas.microsoft.com/office/drawing/2014/main" id="{2B865BF9-1EF8-45A1-ABB5-D2127E399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325" y="1296100"/>
            <a:ext cx="5544679" cy="378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6ADF7-F2DC-496B-B02F-F1168BFCB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குதிரை </a:t>
            </a:r>
          </a:p>
        </p:txBody>
      </p:sp>
      <p:pic>
        <p:nvPicPr>
          <p:cNvPr id="7170" name="Picture 2" descr="சங்க இலக்கியத்தில் குதிரை">
            <a:extLst>
              <a:ext uri="{FF2B5EF4-FFF2-40B4-BE49-F238E27FC236}">
                <a16:creationId xmlns:a16="http://schemas.microsoft.com/office/drawing/2014/main" id="{90811C95-FA23-470D-81DB-00BE283A1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504" y="1444769"/>
            <a:ext cx="5420252" cy="352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3E127B-60E0-4694-8BAA-809786A6371E}"/>
              </a:ext>
            </a:extLst>
          </p:cNvPr>
          <p:cNvSpPr txBox="1"/>
          <p:nvPr/>
        </p:nvSpPr>
        <p:spPr>
          <a:xfrm>
            <a:off x="706582" y="1634835"/>
            <a:ext cx="527391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வெள்ளைக் குதிரை</a:t>
            </a:r>
          </a:p>
          <a:p>
            <a:endParaRPr lang="en-CA"/>
          </a:p>
          <a:p>
            <a:r>
              <a:rPr lang="en-CA"/>
              <a:t>குதிரையில் சவாரி செய்யலாம்</a:t>
            </a:r>
          </a:p>
          <a:p>
            <a:endParaRPr lang="en-CA"/>
          </a:p>
          <a:p>
            <a:r>
              <a:rPr lang="en-CA"/>
              <a:t>குதிரை வேகமாக ஓடும்</a:t>
            </a:r>
          </a:p>
          <a:p>
            <a:endParaRPr lang="en-CA"/>
          </a:p>
          <a:p>
            <a:r>
              <a:rPr lang="en-CA"/>
              <a:t>குதிரை  அழகானது</a:t>
            </a:r>
          </a:p>
          <a:p>
            <a:endParaRPr lang="en-CA"/>
          </a:p>
          <a:p>
            <a:r>
              <a:rPr lang="en-CA"/>
              <a:t>குதிரை தொழுவத்தில் வளர்ப்பார்கள்</a:t>
            </a:r>
          </a:p>
          <a:p>
            <a:endParaRPr lang="en-CA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7060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6A9C0-7DFE-4A0C-A3E5-3E09F30E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brown horse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15EC9AF1-BD28-4A27-AAAB-86A188115398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779241" y="1711062"/>
            <a:ext cx="6470650" cy="363973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C63AF2-1BC9-4DD4-B7F0-07FE5F4016BD}"/>
              </a:ext>
            </a:extLst>
          </p:cNvPr>
          <p:cNvSpPr txBox="1"/>
          <p:nvPr/>
        </p:nvSpPr>
        <p:spPr>
          <a:xfrm>
            <a:off x="720435" y="1828799"/>
            <a:ext cx="40588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/>
              <a:t>கழுதை  பொதி சுமக்கும்</a:t>
            </a:r>
          </a:p>
          <a:p>
            <a:endParaRPr lang="en-CA" sz="2400"/>
          </a:p>
          <a:p>
            <a:r>
              <a:rPr lang="en-CA" sz="2400"/>
              <a:t>கழுதை ஒரு வீட்டு விலங்கு</a:t>
            </a:r>
          </a:p>
          <a:p>
            <a:endParaRPr lang="en-CA" sz="2400"/>
          </a:p>
          <a:p>
            <a:r>
              <a:rPr lang="en-CA" sz="2400"/>
              <a:t>கழுதை புல் மேயும்</a:t>
            </a:r>
          </a:p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3464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64DD-7FBB-4ED4-B643-1BA07E0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text, swine, dog, orange&#10;&#10;Description automatically generated">
            <a:extLst>
              <a:ext uri="{FF2B5EF4-FFF2-40B4-BE49-F238E27FC236}">
                <a16:creationId xmlns:a16="http://schemas.microsoft.com/office/drawing/2014/main" id="{7666EEBE-6C1A-43CA-A133-4A3A38BE931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488872" y="1489390"/>
            <a:ext cx="7287491" cy="417746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611C36-FAA1-461B-84E9-A776251A4337}"/>
              </a:ext>
            </a:extLst>
          </p:cNvPr>
          <p:cNvSpPr txBox="1"/>
          <p:nvPr/>
        </p:nvSpPr>
        <p:spPr>
          <a:xfrm>
            <a:off x="521207" y="1697180"/>
            <a:ext cx="3662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பன்றியை  பண்ணைகளில் வளர்ப்பார்கள்.</a:t>
            </a:r>
          </a:p>
          <a:p>
            <a:endParaRPr lang="en-CA"/>
          </a:p>
          <a:p>
            <a:r>
              <a:rPr lang="en-CA"/>
              <a:t>பன்றியின்  இறைச்சியை  உணவாக உண்பார்கள்</a:t>
            </a:r>
          </a:p>
          <a:p>
            <a:endParaRPr lang="en-CA"/>
          </a:p>
          <a:p>
            <a:r>
              <a:rPr lang="en-CA"/>
              <a:t>பன்றி கழிவுப் பொருட்களை உண்ணும்</a:t>
            </a:r>
          </a:p>
        </p:txBody>
      </p:sp>
    </p:spTree>
    <p:extLst>
      <p:ext uri="{BB962C8B-B14F-4D97-AF65-F5344CB8AC3E}">
        <p14:creationId xmlns:p14="http://schemas.microsoft.com/office/powerpoint/2010/main" val="1170296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54455-CE8A-45D4-93E3-B9144E68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 descr="A picture containing text, cow, standing, grass&#10;&#10;Description automatically generated">
            <a:extLst>
              <a:ext uri="{FF2B5EF4-FFF2-40B4-BE49-F238E27FC236}">
                <a16:creationId xmlns:a16="http://schemas.microsoft.com/office/drawing/2014/main" id="{EE3600AE-4150-486B-941F-59AD36665F8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948545" y="1253864"/>
            <a:ext cx="7426037" cy="515608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58A7AF-F358-4384-9DEE-4C6AC9387890}"/>
              </a:ext>
            </a:extLst>
          </p:cNvPr>
          <p:cNvSpPr txBox="1"/>
          <p:nvPr/>
        </p:nvSpPr>
        <p:spPr>
          <a:xfrm>
            <a:off x="637309" y="1967345"/>
            <a:ext cx="304442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/>
              <a:t>பசு பால்தரும்</a:t>
            </a:r>
          </a:p>
          <a:p>
            <a:endParaRPr lang="en-CA"/>
          </a:p>
          <a:p>
            <a:r>
              <a:rPr lang="en-CA"/>
              <a:t>பசு வீட்டில் வளரும்</a:t>
            </a:r>
          </a:p>
          <a:p>
            <a:endParaRPr lang="en-CA"/>
          </a:p>
          <a:p>
            <a:r>
              <a:rPr lang="en-CA"/>
              <a:t>பசு சாதுவான  விலங்கு</a:t>
            </a:r>
          </a:p>
          <a:p>
            <a:endParaRPr lang="en-CA"/>
          </a:p>
          <a:p>
            <a:r>
              <a:rPr lang="en-CA"/>
              <a:t>பசு புல் மேயும்</a:t>
            </a:r>
          </a:p>
          <a:p>
            <a:endParaRPr lang="en-CA"/>
          </a:p>
          <a:p>
            <a:endParaRPr lang="en-CA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6337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7E706-B336-4BED-B225-41B68C34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text, mammal, cow&#10;&#10;Description automatically generated">
            <a:extLst>
              <a:ext uri="{FF2B5EF4-FFF2-40B4-BE49-F238E27FC236}">
                <a16:creationId xmlns:a16="http://schemas.microsoft.com/office/drawing/2014/main" id="{2F3FA03A-699C-4B3D-B08E-B1AB4E98095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39750" y="2182118"/>
            <a:ext cx="5800390" cy="3262718"/>
          </a:xfrm>
        </p:spPr>
      </p:pic>
    </p:spTree>
    <p:extLst>
      <p:ext uri="{BB962C8B-B14F-4D97-AF65-F5344CB8AC3E}">
        <p14:creationId xmlns:p14="http://schemas.microsoft.com/office/powerpoint/2010/main" val="3561905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751D9-E960-4598-88C1-49BB9DB3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text, cow, grass, mammal&#10;&#10;Description automatically generated">
            <a:extLst>
              <a:ext uri="{FF2B5EF4-FFF2-40B4-BE49-F238E27FC236}">
                <a16:creationId xmlns:a16="http://schemas.microsoft.com/office/drawing/2014/main" id="{4613D7B3-26EC-4375-90FC-4B03AAA8027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086514" y="1344162"/>
            <a:ext cx="7412759" cy="4169675"/>
          </a:xfrm>
        </p:spPr>
      </p:pic>
    </p:spTree>
    <p:extLst>
      <p:ext uri="{BB962C8B-B14F-4D97-AF65-F5344CB8AC3E}">
        <p14:creationId xmlns:p14="http://schemas.microsoft.com/office/powerpoint/2010/main" val="1415788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31BC5-40F2-4099-AB87-63D22AA39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வீட்டு விலங்குகள்</a:t>
            </a:r>
          </a:p>
        </p:txBody>
      </p:sp>
      <p:pic>
        <p:nvPicPr>
          <p:cNvPr id="5" name="Content Placeholder 4" descr="A picture containing text, mammal, standing, outdoor&#10;&#10;Description automatically generated">
            <a:extLst>
              <a:ext uri="{FF2B5EF4-FFF2-40B4-BE49-F238E27FC236}">
                <a16:creationId xmlns:a16="http://schemas.microsoft.com/office/drawing/2014/main" id="{B038FBFD-B094-46F8-ACB7-7DC671567E3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50587" y="1253862"/>
            <a:ext cx="9781886" cy="5502309"/>
          </a:xfrm>
        </p:spPr>
      </p:pic>
    </p:spTree>
    <p:extLst>
      <p:ext uri="{BB962C8B-B14F-4D97-AF65-F5344CB8AC3E}">
        <p14:creationId xmlns:p14="http://schemas.microsoft.com/office/powerpoint/2010/main" val="768390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Segoe UI Light" panose="020B0502040204020203" pitchFamily="34" charset="0"/>
                <a:cs typeface="Segoe UI Light" panose="020B0502040204020203" pitchFamily="34" charset="0"/>
              </a:rPr>
              <a:t>சிங்கம்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41611" y="2614427"/>
            <a:ext cx="5720644" cy="3978275"/>
          </a:xfrm>
        </p:spPr>
        <p:txBody>
          <a:bodyPr>
            <a:normAutofit/>
          </a:bodyPr>
          <a:lstStyle/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r>
              <a:rPr lang="en-US" sz="2000">
                <a:latin typeface="Segoe UI Light" panose="020B0502040204020203" pitchFamily="34" charset="0"/>
                <a:cs typeface="Segoe UI Light" panose="020B0502040204020203" pitchFamily="34" charset="0"/>
              </a:rPr>
              <a:t>சிங்கம் காட்டில் வாழும்</a:t>
            </a:r>
          </a:p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r>
              <a:rPr lang="en-US" sz="2000">
                <a:latin typeface="Segoe UI Light" panose="020B0502040204020203" pitchFamily="34" charset="0"/>
                <a:cs typeface="Segoe UI Light" panose="020B0502040204020203" pitchFamily="34" charset="0"/>
              </a:rPr>
              <a:t>ஏனைய விலங்குகளைப்</a:t>
            </a:r>
          </a:p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r>
              <a:rPr lang="en-US" sz="2000">
                <a:latin typeface="Segoe UI Light" panose="020B0502040204020203" pitchFamily="34" charset="0"/>
                <a:cs typeface="Segoe UI Light" panose="020B0502040204020203" pitchFamily="34" charset="0"/>
              </a:rPr>
              <a:t>கொன்று உண்ணும்</a:t>
            </a:r>
          </a:p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r>
              <a:rPr lang="en-US" sz="2000">
                <a:latin typeface="Segoe UI Light" panose="020B0502040204020203" pitchFamily="34" charset="0"/>
                <a:cs typeface="Segoe UI Light" panose="020B0502040204020203" pitchFamily="34" charset="0"/>
              </a:rPr>
              <a:t>ஆண் சிங்கத்திற்கு  சடைஉண்டு</a:t>
            </a:r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194" name="Picture 2" descr="பளிச் பத்து 48: சிங்கம் | Lion - hindutamil.in">
            <a:extLst>
              <a:ext uri="{FF2B5EF4-FFF2-40B4-BE49-F238E27FC236}">
                <a16:creationId xmlns:a16="http://schemas.microsoft.com/office/drawing/2014/main" id="{91828F32-E914-4123-BBA1-EFD8C11D1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892" y="2342714"/>
            <a:ext cx="6704734" cy="375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1B8D6-672F-4A43-BCB8-732821A1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புலி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46084-A271-49B8-B4C8-6404C07B7C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3713849" cy="3977640"/>
          </a:xfrm>
        </p:spPr>
        <p:txBody>
          <a:bodyPr/>
          <a:lstStyle/>
          <a:p>
            <a:r>
              <a:rPr lang="en-CA"/>
              <a:t>புலி காட்டில் வாழும்</a:t>
            </a:r>
          </a:p>
          <a:p>
            <a:endParaRPr lang="en-CA"/>
          </a:p>
        </p:txBody>
      </p:sp>
      <p:pic>
        <p:nvPicPr>
          <p:cNvPr id="9218" name="Picture 2" descr="புலிகளை அழிக்காதீங்க... இன்று சர்வதேச புலிகள் தினம் | Dinamalar Tamil News">
            <a:extLst>
              <a:ext uri="{FF2B5EF4-FFF2-40B4-BE49-F238E27FC236}">
                <a16:creationId xmlns:a16="http://schemas.microsoft.com/office/drawing/2014/main" id="{64DF5929-D018-4BD3-9717-14640B2B5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504" y="2418051"/>
            <a:ext cx="571500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8044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A811C-E580-4191-92EC-966398216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சிறுத்தை</a:t>
            </a:r>
          </a:p>
        </p:txBody>
      </p:sp>
      <p:sp>
        <p:nvSpPr>
          <p:cNvPr id="7" name="AutoShape 8" descr="சேலத்தில் சிறுத்தை நடமாட்டம்! வனத்துறை எச்சரிக்கை!!">
            <a:extLst>
              <a:ext uri="{FF2B5EF4-FFF2-40B4-BE49-F238E27FC236}">
                <a16:creationId xmlns:a16="http://schemas.microsoft.com/office/drawing/2014/main" id="{AE9B53FA-FD7E-42AB-B727-DE159E6E25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8" name="AutoShape 10" descr="சேலத்தில் சிறுத்தை நடமாட்டம்! வனத்துறை எச்சரிக்கை!!">
            <a:extLst>
              <a:ext uri="{FF2B5EF4-FFF2-40B4-BE49-F238E27FC236}">
                <a16:creationId xmlns:a16="http://schemas.microsoft.com/office/drawing/2014/main" id="{1F909569-0047-44DD-B827-3602FF8CD59C}"/>
              </a:ext>
            </a:extLst>
          </p:cNvPr>
          <p:cNvSpPr>
            <a:spLocks noGrp="1" noChangeAspect="1" noChangeArrowheads="1"/>
          </p:cNvSpPr>
          <p:nvPr>
            <p:ph sz="quarter" idx="13"/>
          </p:nvPr>
        </p:nvSpPr>
        <p:spPr bwMode="auto">
          <a:xfrm>
            <a:off x="539750" y="2560638"/>
            <a:ext cx="4711700" cy="397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252" name="Picture 12" descr="The mysterious death of a leopard ">
            <a:extLst>
              <a:ext uri="{FF2B5EF4-FFF2-40B4-BE49-F238E27FC236}">
                <a16:creationId xmlns:a16="http://schemas.microsoft.com/office/drawing/2014/main" id="{00DBE61F-B208-4286-B0ED-01B211412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588" y="2341419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267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95EA4-E8D8-45AB-BFBF-5B31C2431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கரடி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F50DD-E402-4C33-AC53-10074E9488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4448140" cy="3977640"/>
          </a:xfrm>
        </p:spPr>
        <p:txBody>
          <a:bodyPr/>
          <a:lstStyle/>
          <a:p>
            <a:endParaRPr lang="en-CA"/>
          </a:p>
        </p:txBody>
      </p:sp>
      <p:pic>
        <p:nvPicPr>
          <p:cNvPr id="11266" name="Picture 2" descr="கருப்பு கரடி | neermai.com">
            <a:extLst>
              <a:ext uri="{FF2B5EF4-FFF2-40B4-BE49-F238E27FC236}">
                <a16:creationId xmlns:a16="http://schemas.microsoft.com/office/drawing/2014/main" id="{31DBC9E6-7E38-40B6-866B-02421350E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9" r="25265"/>
          <a:stretch/>
        </p:blipFill>
        <p:spPr bwMode="auto">
          <a:xfrm>
            <a:off x="5902036" y="3045072"/>
            <a:ext cx="5195454" cy="327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7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01F21-525D-4084-9DEB-96DB691F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துருவக்  கரடி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D205F-99AC-4FDD-A2A2-8BDFCA9204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4780649" cy="3977640"/>
          </a:xfrm>
        </p:spPr>
        <p:txBody>
          <a:bodyPr/>
          <a:lstStyle/>
          <a:p>
            <a:endParaRPr lang="en-CA"/>
          </a:p>
        </p:txBody>
      </p:sp>
      <p:pic>
        <p:nvPicPr>
          <p:cNvPr id="12290" name="Picture 2" descr="கூவலப்புரம்: துருவ கரடி">
            <a:extLst>
              <a:ext uri="{FF2B5EF4-FFF2-40B4-BE49-F238E27FC236}">
                <a16:creationId xmlns:a16="http://schemas.microsoft.com/office/drawing/2014/main" id="{749C1A1C-1FA8-4AB7-B92A-220D1FD32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282" y="2560320"/>
            <a:ext cx="5113626" cy="340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6123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72E8-ADDE-4334-B2D2-A33B32FA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துருவக் கரடி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F26BD-EB52-44F8-8479-FCAB0261A5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4406577" cy="3977640"/>
          </a:xfrm>
        </p:spPr>
        <p:txBody>
          <a:bodyPr/>
          <a:lstStyle/>
          <a:p>
            <a:endParaRPr lang="en-CA"/>
          </a:p>
        </p:txBody>
      </p:sp>
      <p:pic>
        <p:nvPicPr>
          <p:cNvPr id="13314" name="Picture 2" descr="விலங்குகள்: 40,000 ஆண்டுகளுக்கு முன் வாழ்ந்த கரடி இனம் அழிய மனிதர்கள்  காரணமா? - BBC News தமிழ்">
            <a:extLst>
              <a:ext uri="{FF2B5EF4-FFF2-40B4-BE49-F238E27FC236}">
                <a16:creationId xmlns:a16="http://schemas.microsoft.com/office/drawing/2014/main" id="{B2BADA31-8E33-47F6-94A0-10FCE12B4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1" r="22500"/>
          <a:stretch/>
        </p:blipFill>
        <p:spPr bwMode="auto">
          <a:xfrm>
            <a:off x="6096000" y="2434936"/>
            <a:ext cx="5264727" cy="404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4962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EB045-F401-4A68-BABB-6ACBBCB3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ஓநாய்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27DC5-166E-4106-B268-13ECD2F9E5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4489704" cy="3977640"/>
          </a:xfrm>
        </p:spPr>
        <p:txBody>
          <a:bodyPr/>
          <a:lstStyle/>
          <a:p>
            <a:endParaRPr lang="en-CA"/>
          </a:p>
        </p:txBody>
      </p:sp>
      <p:pic>
        <p:nvPicPr>
          <p:cNvPr id="14338" name="Picture 2" descr="भेड़िया - हिन्दी शब्दकोश में भेड़िया की परिभाषा और पर्यायवाची">
            <a:extLst>
              <a:ext uri="{FF2B5EF4-FFF2-40B4-BE49-F238E27FC236}">
                <a16:creationId xmlns:a16="http://schemas.microsoft.com/office/drawing/2014/main" id="{740E7975-CA28-4588-8C3A-F03484EC5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566" y="2345347"/>
            <a:ext cx="4249016" cy="41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2563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25AD1-1C62-4023-AA93-682D7086C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நரி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86658-9B0A-48F8-98AB-6174E06DF5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4836068" cy="3977640"/>
          </a:xfrm>
        </p:spPr>
        <p:txBody>
          <a:bodyPr/>
          <a:lstStyle/>
          <a:p>
            <a:endParaRPr lang="en-CA"/>
          </a:p>
        </p:txBody>
      </p:sp>
      <p:pic>
        <p:nvPicPr>
          <p:cNvPr id="15362" name="Picture 2" descr="வீட்டுக்கு வெளியே தூங்கியவர்களை கடித்து குதறிய நரி">
            <a:extLst>
              <a:ext uri="{FF2B5EF4-FFF2-40B4-BE49-F238E27FC236}">
                <a16:creationId xmlns:a16="http://schemas.microsoft.com/office/drawing/2014/main" id="{85E50A16-6EA1-4A8F-B942-4A064B4A2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004" y="2402897"/>
            <a:ext cx="514350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62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2DD7D-D026-4D31-8AED-CBD8DB902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பறவைகள் </a:t>
            </a:r>
          </a:p>
        </p:txBody>
      </p:sp>
      <p:pic>
        <p:nvPicPr>
          <p:cNvPr id="5" name="Content Placeholder 4" descr="A group of birds&#10;&#10;Description automatically generated with medium confidence">
            <a:extLst>
              <a:ext uri="{FF2B5EF4-FFF2-40B4-BE49-F238E27FC236}">
                <a16:creationId xmlns:a16="http://schemas.microsoft.com/office/drawing/2014/main" id="{2CB7A23C-11B8-45C9-ABE1-4298ABBB3F6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32648199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5AAB7-566C-4C55-87FE-429996F5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text, gallinaceous bird, bird, phasianid&#10;&#10;Description automatically generated">
            <a:extLst>
              <a:ext uri="{FF2B5EF4-FFF2-40B4-BE49-F238E27FC236}">
                <a16:creationId xmlns:a16="http://schemas.microsoft.com/office/drawing/2014/main" id="{FF77C27E-FCA5-4CBB-B55E-9F0004B40D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1550779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1392C-2C47-42D7-83C3-A46869C1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பஞ்ச வர்ணக்கிளி</a:t>
            </a:r>
          </a:p>
        </p:txBody>
      </p:sp>
      <p:pic>
        <p:nvPicPr>
          <p:cNvPr id="5" name="Content Placeholder 4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1742B241-56D9-418B-B831-87DAE482D16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30932980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76487-2970-449B-A576-A44CC1D1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bird standing in water&#10;&#10;Description automatically generated with medium confidence">
            <a:extLst>
              <a:ext uri="{FF2B5EF4-FFF2-40B4-BE49-F238E27FC236}">
                <a16:creationId xmlns:a16="http://schemas.microsoft.com/office/drawing/2014/main" id="{6A553C83-4C04-4182-8262-E1AA61C0819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12404647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07BF-3DC6-4601-A241-41A8CAA10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website&#10;&#10;Description automatically generated">
            <a:extLst>
              <a:ext uri="{FF2B5EF4-FFF2-40B4-BE49-F238E27FC236}">
                <a16:creationId xmlns:a16="http://schemas.microsoft.com/office/drawing/2014/main" id="{3C4CBED9-390B-4860-A7EF-2CE511234DB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38554312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60E8-0D9F-423D-8699-67BA0CCD1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bird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40E638CC-2B59-4046-85EC-22F2A14475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12158572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5355C-E126-43FA-B290-76D54A19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bald eagle flying&#10;&#10;Description automatically generated with medium confidence">
            <a:extLst>
              <a:ext uri="{FF2B5EF4-FFF2-40B4-BE49-F238E27FC236}">
                <a16:creationId xmlns:a16="http://schemas.microsoft.com/office/drawing/2014/main" id="{7C8A60D9-461B-4E39-8D75-7A73650FC52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32446616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9C4AE-F3A0-43D4-A783-C573D75B1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text, bird, bee eater&#10;&#10;Description automatically generated">
            <a:extLst>
              <a:ext uri="{FF2B5EF4-FFF2-40B4-BE49-F238E27FC236}">
                <a16:creationId xmlns:a16="http://schemas.microsoft.com/office/drawing/2014/main" id="{920AAB41-8F6A-4330-A846-1E942CEDBAE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40025698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27A72-EE3E-4801-ACD4-440BDF4C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enguin with a yellow background&#10;&#10;Description automatically generated with medium confidence">
            <a:extLst>
              <a:ext uri="{FF2B5EF4-FFF2-40B4-BE49-F238E27FC236}">
                <a16:creationId xmlns:a16="http://schemas.microsoft.com/office/drawing/2014/main" id="{FFB5C759-A43C-464A-9204-422291865F7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48456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3DB1-32F2-431A-8674-663274DE4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தீக்கோழி</a:t>
            </a:r>
          </a:p>
        </p:txBody>
      </p:sp>
      <p:pic>
        <p:nvPicPr>
          <p:cNvPr id="13" name="Content Placeholder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B94D3437-53AB-45E8-B526-12B0BFAED45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37792758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AD4FC-279C-4BF8-9A43-64AD5C8D6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bird standing on a yellow background&#10;&#10;Description automatically generated with medium confidence">
            <a:extLst>
              <a:ext uri="{FF2B5EF4-FFF2-40B4-BE49-F238E27FC236}">
                <a16:creationId xmlns:a16="http://schemas.microsoft.com/office/drawing/2014/main" id="{F12CE3B7-FE54-44F4-BE1A-B12D46513FA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27729" y="2560638"/>
            <a:ext cx="7069666" cy="3976687"/>
          </a:xfrm>
        </p:spPr>
      </p:pic>
    </p:spTree>
    <p:extLst>
      <p:ext uri="{BB962C8B-B14F-4D97-AF65-F5344CB8AC3E}">
        <p14:creationId xmlns:p14="http://schemas.microsoft.com/office/powerpoint/2010/main" val="2220517758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in32_v2" id="{BACE0C7A-21E3-4076-A8EC-387C4B513415}" vid="{366C1592-6B2F-409D-ADAA-749D8A1278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64C1E2-42EA-4660-BCB7-94E6DA7562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45902D-8BCA-4596-9829-0D7D1289C02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3879FED-67F8-481C-84BD-042483293B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{1889A088-3079-4F3C-A3EE-61A05B84EF54}tf10001108_win32</Template>
  <TotalTime>168</TotalTime>
  <Words>209</Words>
  <Application>Microsoft Office PowerPoint</Application>
  <PresentationFormat>Widescreen</PresentationFormat>
  <Paragraphs>104</Paragraphs>
  <Slides>48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Segoe UI</vt:lpstr>
      <vt:lpstr>Segoe UI Light</vt:lpstr>
      <vt:lpstr>Segoe UI Semibold</vt:lpstr>
      <vt:lpstr>WelcomeDoc</vt:lpstr>
      <vt:lpstr>சுற்றுலாப் போவோம் விலங்குகள் சரணாலயம்</vt:lpstr>
      <vt:lpstr>மிருகக் காட்சிச் சாலை- ரொறன்ரோ</vt:lpstr>
      <vt:lpstr>குடும்பத்தினருடன் விலங்கியல்  பூங்கா செல்லுதல்</vt:lpstr>
      <vt:lpstr>PowerPoint Presentation</vt:lpstr>
      <vt:lpstr>போக்கு வரத்துப் பயன்பாடு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பாடசாலையால்  விலங்கியல் பூங்கா செல்லுதல்</vt:lpstr>
      <vt:lpstr>பேரூந்தில் பயணம்  </vt:lpstr>
      <vt:lpstr>விமானத்தில் தூர இடங்களைப் பார்க்கச் செல்லலாம்</vt:lpstr>
      <vt:lpstr>உலங்கு வானூர்தியில் செல்லலாம்</vt:lpstr>
      <vt:lpstr>குடும்பமாகப் படகில் திமிங்கிலம் பார்க்கச்செல்லலாம்.</vt:lpstr>
      <vt:lpstr>சுற்றுலாக் கப்பலில்  பல இடங்களைப் பார்த்து வரலாம். </vt:lpstr>
      <vt:lpstr>தொடர்வண்டியில் குழுவாகச் செல்லலாம். </vt:lpstr>
      <vt:lpstr>விலங்குகள் பூங்கா /மிருகக் காட்சிச்சாலை</vt:lpstr>
      <vt:lpstr>PowerPoint Presentation</vt:lpstr>
      <vt:lpstr>Animals area – விலங்குகள் பகுதி</vt:lpstr>
      <vt:lpstr>ஒட்டகச் சிவிங்கி </vt:lpstr>
      <vt:lpstr>வரிக்குதிரை -</vt:lpstr>
      <vt:lpstr>குதிரை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வீட்டு விலங்குகள்</vt:lpstr>
      <vt:lpstr>சிங்கம்</vt:lpstr>
      <vt:lpstr>புலி</vt:lpstr>
      <vt:lpstr>சிறுத்தை</vt:lpstr>
      <vt:lpstr>கரடி</vt:lpstr>
      <vt:lpstr>துருவக்  கரடி</vt:lpstr>
      <vt:lpstr>துருவக் கரடி</vt:lpstr>
      <vt:lpstr>ஓநாய் </vt:lpstr>
      <vt:lpstr>நரி</vt:lpstr>
      <vt:lpstr>பறவைகள் </vt:lpstr>
      <vt:lpstr>PowerPoint Presentation</vt:lpstr>
      <vt:lpstr>பஞ்ச வர்ணக்கிளி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தீக்கோழி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விலங்குகள் சரணாலயம்</dc:title>
  <dc:creator>Sivapalu Thangarajah</dc:creator>
  <cp:keywords/>
  <cp:lastModifiedBy>Sivapalu Thangarajah</cp:lastModifiedBy>
  <cp:revision>3</cp:revision>
  <dcterms:created xsi:type="dcterms:W3CDTF">2021-09-22T02:00:30Z</dcterms:created>
  <dcterms:modified xsi:type="dcterms:W3CDTF">2021-09-23T17:02:12Z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